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410" r:id="rId3"/>
    <p:sldId id="371" r:id="rId4"/>
    <p:sldId id="372" r:id="rId5"/>
    <p:sldId id="373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394" r:id="rId26"/>
    <p:sldId id="356" r:id="rId27"/>
    <p:sldId id="395" r:id="rId28"/>
    <p:sldId id="396" r:id="rId29"/>
    <p:sldId id="397" r:id="rId30"/>
    <p:sldId id="405" r:id="rId31"/>
    <p:sldId id="398" r:id="rId32"/>
    <p:sldId id="399" r:id="rId33"/>
    <p:sldId id="407" r:id="rId34"/>
    <p:sldId id="408" r:id="rId35"/>
    <p:sldId id="409" r:id="rId36"/>
    <p:sldId id="400" r:id="rId37"/>
    <p:sldId id="258" r:id="rId38"/>
  </p:sldIdLst>
  <p:sldSz cx="12192000" cy="6858000"/>
  <p:notesSz cx="7010400" cy="92964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00CC99"/>
    <a:srgbClr val="7C0259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6"/>
    <p:restoredTop sz="94249" autoAdjust="0"/>
  </p:normalViewPr>
  <p:slideViewPr>
    <p:cSldViewPr snapToGrid="0" snapToObjects="1">
      <p:cViewPr varScale="1">
        <p:scale>
          <a:sx n="80" d="100"/>
          <a:sy n="80" d="100"/>
        </p:scale>
        <p:origin x="570" y="9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261D144-1D8A-4E60-95B9-DA29937D783C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2022-05-31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C8E5E22-4717-415B-853E-A2A35E85878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4099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3177" tIns="46589" rIns="93177" bIns="46589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100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  <a:noFill/>
          <a:ln w="9525">
            <a:noFill/>
          </a:ln>
        </p:spPr>
        <p:txBody>
          <a:bodyPr lIns="93177" tIns="46589" rIns="93177" bIns="46589" anchor="b" anchorCtr="0"/>
          <a:lstStyle/>
          <a:p>
            <a:pPr lvl="0" algn="r" eaLnBrk="1" hangingPunct="1"/>
            <a:fld id="{9A0DB2DC-4C9A-4742-B13C-FB6460FD3503}" type="slidenum">
              <a:rPr lang="en-US" altLang="en-US" sz="1200" dirty="0"/>
              <a:t>1</a:t>
            </a:fld>
            <a:endParaRPr lang="en-US" altLang="en-US" sz="1200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3177" tIns="46589" rIns="93177" bIns="46589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662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  <a:noFill/>
          <a:ln w="9525">
            <a:noFill/>
          </a:ln>
        </p:spPr>
        <p:txBody>
          <a:bodyPr lIns="93177" tIns="46589" rIns="93177" bIns="46589" anchor="b" anchorCtr="0"/>
          <a:lstStyle/>
          <a:p>
            <a:pPr lvl="0" algn="r" eaLnBrk="1" hangingPunct="1"/>
            <a:fld id="{9A0DB2DC-4C9A-4742-B13C-FB6460FD3503}" type="slidenum">
              <a:rPr lang="en-US" altLang="en-US" sz="1200" dirty="0"/>
              <a:t>26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1321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3177" tIns="46589" rIns="93177" bIns="46589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662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  <a:noFill/>
          <a:ln w="9525">
            <a:noFill/>
          </a:ln>
        </p:spPr>
        <p:txBody>
          <a:bodyPr lIns="93177" tIns="46589" rIns="93177" bIns="46589" anchor="b" anchorCtr="0"/>
          <a:lstStyle/>
          <a:p>
            <a:pPr lvl="0" algn="r" eaLnBrk="1" hangingPunct="1"/>
            <a:fld id="{9A0DB2DC-4C9A-4742-B13C-FB6460FD3503}" type="slidenum">
              <a:rPr lang="en-US" altLang="en-US" sz="1200" dirty="0"/>
              <a:t>29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22860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3177" tIns="46589" rIns="93177" bIns="46589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662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  <a:noFill/>
          <a:ln w="9525">
            <a:noFill/>
          </a:ln>
        </p:spPr>
        <p:txBody>
          <a:bodyPr lIns="93177" tIns="46589" rIns="93177" bIns="46589" anchor="b" anchorCtr="0"/>
          <a:lstStyle/>
          <a:p>
            <a:pPr lvl="0" algn="r" eaLnBrk="1" hangingPunct="1"/>
            <a:fld id="{9A0DB2DC-4C9A-4742-B13C-FB6460FD3503}" type="slidenum">
              <a:rPr lang="en-US" altLang="en-US" sz="1200" dirty="0"/>
              <a:t>30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58584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26627" name="Notes Placeholder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3177" tIns="46589" rIns="93177" bIns="46589" anchor="t" anchorCtr="0"/>
          <a:lstStyle/>
          <a:p>
            <a:pPr lvl="0"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6628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  <a:noFill/>
          <a:ln w="9525">
            <a:noFill/>
          </a:ln>
        </p:spPr>
        <p:txBody>
          <a:bodyPr lIns="93177" tIns="46589" rIns="93177" bIns="46589" anchor="b" anchorCtr="0"/>
          <a:lstStyle/>
          <a:p>
            <a:pPr lvl="0" algn="r" eaLnBrk="1" hangingPunct="1"/>
            <a:fld id="{9A0DB2DC-4C9A-4742-B13C-FB6460FD3503}" type="slidenum">
              <a:rPr lang="en-US" altLang="en-US" sz="1200" dirty="0"/>
              <a:t>36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08986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04C3FD-41B0-42D8-9AA8-911741402378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2022-05-31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D971CD-5CE8-46BA-A72A-6061EB98FD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04C3FD-41B0-42D8-9AA8-911741402378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2022-05-31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D971CD-5CE8-46BA-A72A-6061EB98FD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04C3FD-41B0-42D8-9AA8-911741402378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2022-05-31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D971CD-5CE8-46BA-A72A-6061EB98FD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04C3FD-41B0-42D8-9AA8-911741402378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2022-05-31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D971CD-5CE8-46BA-A72A-6061EB98FD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04C3FD-41B0-42D8-9AA8-911741402378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2022-05-31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D971CD-5CE8-46BA-A72A-6061EB98FD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04C3FD-41B0-42D8-9AA8-911741402378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2022-05-31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D971CD-5CE8-46BA-A72A-6061EB98FD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04C3FD-41B0-42D8-9AA8-911741402378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2022-05-31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D971CD-5CE8-46BA-A72A-6061EB98FD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04C3FD-41B0-42D8-9AA8-911741402378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2022-05-31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D971CD-5CE8-46BA-A72A-6061EB98FD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04C3FD-41B0-42D8-9AA8-911741402378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2022-05-31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D971CD-5CE8-46BA-A72A-6061EB98FD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04C3FD-41B0-42D8-9AA8-911741402378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2022-05-31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D971CD-5CE8-46BA-A72A-6061EB98FD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04C3FD-41B0-42D8-9AA8-911741402378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2022-05-31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D971CD-5CE8-46BA-A72A-6061EB98FD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904C3FD-41B0-42D8-9AA8-911741402378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2022-05-31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0D971CD-5CE8-46BA-A72A-6061EB98FDB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12" Type="http://schemas.openxmlformats.org/officeDocument/2006/relationships/image" Target="../media/image4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11" Type="http://schemas.openxmlformats.org/officeDocument/2006/relationships/image" Target="../media/image45.jpeg"/><Relationship Id="rId5" Type="http://schemas.openxmlformats.org/officeDocument/2006/relationships/image" Target="../media/image39.jpeg"/><Relationship Id="rId10" Type="http://schemas.openxmlformats.org/officeDocument/2006/relationships/image" Target="../media/image44.png"/><Relationship Id="rId4" Type="http://schemas.openxmlformats.org/officeDocument/2006/relationships/image" Target="../media/image38.jpg"/><Relationship Id="rId9" Type="http://schemas.openxmlformats.org/officeDocument/2006/relationships/image" Target="../media/image43.jpeg"/><Relationship Id="rId1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25" y="1101725"/>
            <a:ext cx="1138238" cy="977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6" name="Rectangle 5"/>
          <p:cNvSpPr/>
          <p:nvPr/>
        </p:nvSpPr>
        <p:spPr>
          <a:xfrm>
            <a:off x="538163" y="2359025"/>
            <a:ext cx="7543800" cy="193899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sv-SE" altLang="en-US" sz="3600" b="1" dirty="0">
                <a:solidFill>
                  <a:schemeClr val="bg1"/>
                </a:solidFill>
                <a:latin typeface="Arial Narrow" panose="020B0606020202030204" pitchFamily="34" charset="0"/>
              </a:rPr>
              <a:t>SESI LATIHAN PENGGUNA </a:t>
            </a:r>
          </a:p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sv-SE" altLang="en-US" sz="4200" b="1" i="1">
                <a:solidFill>
                  <a:schemeClr val="bg1"/>
                </a:solidFill>
                <a:latin typeface="Arial Narrow" panose="020B0606020202030204" pitchFamily="34" charset="0"/>
              </a:rPr>
              <a:t>Punctuality Cascading Reporting </a:t>
            </a:r>
            <a:r>
              <a:rPr lang="sv-SE" altLang="en-US" sz="4200" b="1" i="1" smtClean="0">
                <a:solidFill>
                  <a:schemeClr val="bg1"/>
                </a:solidFill>
                <a:latin typeface="Arial Narrow" panose="020B0606020202030204" pitchFamily="34" charset="0"/>
              </a:rPr>
              <a:t>System </a:t>
            </a:r>
            <a:r>
              <a:rPr lang="sv-SE" altLang="en-US" sz="4200" b="1">
                <a:solidFill>
                  <a:schemeClr val="bg1"/>
                </a:solidFill>
                <a:latin typeface="Arial Narrow" panose="020B0606020202030204" pitchFamily="34" charset="0"/>
              </a:rPr>
              <a:t>(PCRS) 2.0</a:t>
            </a:r>
            <a:endParaRPr lang="en-US" altLang="en-US" sz="42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077" name="Rectangle 6"/>
          <p:cNvSpPr/>
          <p:nvPr/>
        </p:nvSpPr>
        <p:spPr>
          <a:xfrm>
            <a:off x="538163" y="5608638"/>
            <a:ext cx="3297698" cy="40011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000" b="1">
                <a:solidFill>
                  <a:schemeClr val="bg1"/>
                </a:solidFill>
                <a:latin typeface="Bahnschrift SemiCondensed" panose="020B0502040204020203" pitchFamily="34" charset="0"/>
              </a:rPr>
              <a:t>BILIK LATIHAN UTC  |  9.00 PAGI</a:t>
            </a:r>
            <a:endParaRPr lang="en-US" altLang="en-US" sz="2000" b="1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3078" name="Rectangle 8"/>
          <p:cNvSpPr/>
          <p:nvPr/>
        </p:nvSpPr>
        <p:spPr>
          <a:xfrm>
            <a:off x="555625" y="5159375"/>
            <a:ext cx="5851525" cy="4000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MY" altLang="en-US" sz="2000" b="1" dirty="0">
                <a:solidFill>
                  <a:schemeClr val="bg1"/>
                </a:solidFill>
                <a:latin typeface="Bahnschrift SemiCondensed" panose="020B0502040204020203" pitchFamily="34" charset="0"/>
                <a:cs typeface="Arial" panose="020B0604020202020204" pitchFamily="34" charset="0"/>
              </a:rPr>
              <a:t>25 MEI 2022 </a:t>
            </a:r>
            <a:r>
              <a:rPr lang="en-MY" altLang="en-US" sz="2000" b="1" dirty="0" smtClean="0">
                <a:solidFill>
                  <a:schemeClr val="bg1"/>
                </a:solidFill>
                <a:latin typeface="Bahnschrift SemiCondensed" panose="020B0502040204020203" pitchFamily="34" charset="0"/>
                <a:cs typeface="Arial" panose="020B0604020202020204" pitchFamily="34" charset="0"/>
              </a:rPr>
              <a:t>(RABU)</a:t>
            </a:r>
            <a:endParaRPr lang="en-MY" altLang="en-US" sz="2000" b="1" dirty="0">
              <a:solidFill>
                <a:schemeClr val="bg1"/>
              </a:solidFill>
              <a:latin typeface="Bahnschrift SemiCondensed" panose="020B0502040204020203" pitchFamily="34" charset="0"/>
              <a:ea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10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6A0873F-EDBE-4A83-B53C-79D004D9E632}"/>
              </a:ext>
            </a:extLst>
          </p:cNvPr>
          <p:cNvSpPr/>
          <p:nvPr/>
        </p:nvSpPr>
        <p:spPr>
          <a:xfrm>
            <a:off x="455613" y="215206"/>
            <a:ext cx="4898052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ms-MY" altLang="en-US" sz="4000" b="1">
                <a:solidFill>
                  <a:schemeClr val="bg1"/>
                </a:solidFill>
                <a:cs typeface="Calibri" panose="020F0502020204030204" pitchFamily="34" charset="0"/>
              </a:rPr>
              <a:t>MODUL CATATAN</a:t>
            </a:r>
            <a:endParaRPr lang="en-US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FB6DBD-7824-40A4-B7BF-54BEA5EFF095}"/>
              </a:ext>
            </a:extLst>
          </p:cNvPr>
          <p:cNvGrpSpPr/>
          <p:nvPr/>
        </p:nvGrpSpPr>
        <p:grpSpPr>
          <a:xfrm>
            <a:off x="799434" y="1412595"/>
            <a:ext cx="8160215" cy="1868551"/>
            <a:chOff x="2073555" y="2030576"/>
            <a:chExt cx="6386877" cy="1468939"/>
          </a:xfrm>
        </p:grpSpPr>
        <p:sp>
          <p:nvSpPr>
            <p:cNvPr id="8" name="Rounded Rectangle">
              <a:extLst>
                <a:ext uri="{FF2B5EF4-FFF2-40B4-BE49-F238E27FC236}">
                  <a16:creationId xmlns:a16="http://schemas.microsoft.com/office/drawing/2014/main" id="{E040276E-C3D2-49B0-A015-281499174591}"/>
                </a:ext>
              </a:extLst>
            </p:cNvPr>
            <p:cNvSpPr/>
            <p:nvPr/>
          </p:nvSpPr>
          <p:spPr>
            <a:xfrm>
              <a:off x="7040126" y="2032113"/>
              <a:ext cx="872910" cy="1467402"/>
            </a:xfrm>
            <a:prstGeom prst="roundRect">
              <a:avLst>
                <a:gd name="adj" fmla="val 14130"/>
              </a:avLst>
            </a:prstGeom>
            <a:gradFill rotWithShape="0">
              <a:gsLst>
                <a:gs pos="0">
                  <a:srgbClr val="FF2A70">
                    <a:alpha val="100000"/>
                  </a:srgbClr>
                </a:gs>
                <a:gs pos="1891">
                  <a:srgbClr val="FF2A70">
                    <a:alpha val="100000"/>
                  </a:srgbClr>
                </a:gs>
                <a:gs pos="64136">
                  <a:srgbClr val="E1359B">
                    <a:alpha val="100000"/>
                  </a:srgbClr>
                </a:gs>
                <a:gs pos="100000">
                  <a:srgbClr val="C23FC6"/>
                </a:gs>
              </a:gsLst>
              <a:lin ang="2040000"/>
              <a:tileRect/>
            </a:gradFill>
            <a:ln w="12700">
              <a:noFill/>
            </a:ln>
          </p:spPr>
          <p:txBody>
            <a:bodyPr lIns="71436" tIns="71436" rIns="71436" bIns="71436" anchor="ctr" anchorCtr="0"/>
            <a:lstStyle/>
            <a:p>
              <a:pPr>
                <a:buNone/>
              </a:pPr>
              <a:endParaRPr lang="zh-CN" altLang="x-none" dirty="0">
                <a:latin typeface="Calibri" panose="020F0502020204030204" pitchFamily="34" charset="0"/>
              </a:endParaRPr>
            </a:p>
          </p:txBody>
        </p:sp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5B90B6D6-BD3F-428C-8E2A-966BC32A2D98}"/>
                </a:ext>
              </a:extLst>
            </p:cNvPr>
            <p:cNvSpPr/>
            <p:nvPr/>
          </p:nvSpPr>
          <p:spPr>
            <a:xfrm>
              <a:off x="2073555" y="2364454"/>
              <a:ext cx="5666797" cy="830125"/>
            </a:xfrm>
            <a:prstGeom prst="rect">
              <a:avLst/>
            </a:prstGeom>
            <a:gradFill>
              <a:gsLst>
                <a:gs pos="69000">
                  <a:srgbClr val="F8FCFF"/>
                </a:gs>
                <a:gs pos="99000">
                  <a:srgbClr val="B8BCC0"/>
                </a:gs>
              </a:gsLst>
              <a:lin ang="17400000"/>
            </a:gradFill>
            <a:ln w="12700">
              <a:miter lim="400000"/>
            </a:ln>
            <a:effectLst>
              <a:outerShdw blurRad="203200" dist="228600" dir="2118751" rotWithShape="0">
                <a:srgbClr val="000000">
                  <a:alpha val="23507"/>
                </a:srgbClr>
              </a:outerShdw>
            </a:effectLst>
          </p:spPr>
          <p:txBody>
            <a:bodyPr lIns="71436" tIns="71436" rIns="71436" bIns="71436" anchor="ctr"/>
            <a:lstStyle/>
            <a:p>
              <a:pPr marL="0" marR="0" lvl="0" indent="0" algn="l" defTabSz="1828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/>
              </a:pPr>
              <a:endParaRPr kumimoji="0" sz="3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0" name="Shape">
              <a:extLst>
                <a:ext uri="{FF2B5EF4-FFF2-40B4-BE49-F238E27FC236}">
                  <a16:creationId xmlns:a16="http://schemas.microsoft.com/office/drawing/2014/main" id="{D6AFF525-FAED-4A1A-818E-5D8C660A26ED}"/>
                </a:ext>
              </a:extLst>
            </p:cNvPr>
            <p:cNvSpPr/>
            <p:nvPr/>
          </p:nvSpPr>
          <p:spPr>
            <a:xfrm rot="10800000" flipH="1">
              <a:off x="7138409" y="2758626"/>
              <a:ext cx="1321814" cy="738346"/>
            </a:xfrm>
            <a:custGeom>
              <a:avLst/>
              <a:gdLst/>
              <a:ahLst/>
              <a:cxnLst>
                <a:cxn ang="0">
                  <a:pos x="660907" y="369173"/>
                </a:cxn>
                <a:cxn ang="5898240">
                  <a:pos x="660907" y="369173"/>
                </a:cxn>
                <a:cxn ang="11796480">
                  <a:pos x="660907" y="369173"/>
                </a:cxn>
                <a:cxn ang="17694720">
                  <a:pos x="660907" y="369173"/>
                </a:cxn>
              </a:cxnLst>
              <a:rect l="0" t="0" r="0" b="0"/>
              <a:pathLst>
                <a:path w="21600" h="21600">
                  <a:moveTo>
                    <a:pt x="0" y="0"/>
                  </a:moveTo>
                  <a:lnTo>
                    <a:pt x="11778" y="0"/>
                  </a:lnTo>
                  <a:lnTo>
                    <a:pt x="21600" y="21600"/>
                  </a:lnTo>
                  <a:lnTo>
                    <a:pt x="9980" y="21479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C23FC6">
                    <a:alpha val="100000"/>
                  </a:srgbClr>
                </a:gs>
                <a:gs pos="1100">
                  <a:srgbClr val="C23FC6">
                    <a:alpha val="100000"/>
                  </a:srgbClr>
                </a:gs>
                <a:gs pos="35864">
                  <a:srgbClr val="E1359B">
                    <a:alpha val="100000"/>
                  </a:srgbClr>
                </a:gs>
                <a:gs pos="100000">
                  <a:srgbClr val="FF2A70">
                    <a:alpha val="100000"/>
                  </a:srgbClr>
                </a:gs>
              </a:gsLst>
              <a:lin ang="2040000"/>
              <a:tileRect/>
            </a:gradFill>
            <a:ln w="1270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Shape">
              <a:extLst>
                <a:ext uri="{FF2B5EF4-FFF2-40B4-BE49-F238E27FC236}">
                  <a16:creationId xmlns:a16="http://schemas.microsoft.com/office/drawing/2014/main" id="{92A75EBF-0380-4024-92D7-E6356DCBB38C}"/>
                </a:ext>
              </a:extLst>
            </p:cNvPr>
            <p:cNvSpPr/>
            <p:nvPr/>
          </p:nvSpPr>
          <p:spPr>
            <a:xfrm>
              <a:off x="7138409" y="2030576"/>
              <a:ext cx="1322023" cy="733205"/>
            </a:xfrm>
            <a:custGeom>
              <a:avLst/>
              <a:gdLst/>
              <a:ahLst/>
              <a:cxnLst>
                <a:cxn ang="0">
                  <a:pos x="661012" y="366603"/>
                </a:cxn>
                <a:cxn ang="5898240">
                  <a:pos x="661012" y="366603"/>
                </a:cxn>
                <a:cxn ang="11796480">
                  <a:pos x="661012" y="366603"/>
                </a:cxn>
                <a:cxn ang="17694720">
                  <a:pos x="661012" y="366603"/>
                </a:cxn>
              </a:cxnLst>
              <a:rect l="0" t="0" r="0" b="0"/>
              <a:pathLst>
                <a:path w="21600" h="21600">
                  <a:moveTo>
                    <a:pt x="0" y="0"/>
                  </a:moveTo>
                  <a:lnTo>
                    <a:pt x="11776" y="0"/>
                  </a:lnTo>
                  <a:lnTo>
                    <a:pt x="21600" y="21529"/>
                  </a:lnTo>
                  <a:lnTo>
                    <a:pt x="9951" y="2160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2A70">
                    <a:alpha val="100000"/>
                  </a:srgbClr>
                </a:gs>
                <a:gs pos="1891">
                  <a:srgbClr val="FF2A70">
                    <a:alpha val="100000"/>
                  </a:srgbClr>
                </a:gs>
                <a:gs pos="64136">
                  <a:srgbClr val="E1359B">
                    <a:alpha val="100000"/>
                  </a:srgbClr>
                </a:gs>
                <a:gs pos="100000">
                  <a:srgbClr val="C23FC6">
                    <a:alpha val="100000"/>
                  </a:srgbClr>
                </a:gs>
              </a:gsLst>
              <a:lin ang="2040000"/>
              <a:tileRect/>
            </a:gradFill>
            <a:ln w="12700"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52">
              <a:extLst>
                <a:ext uri="{FF2B5EF4-FFF2-40B4-BE49-F238E27FC236}">
                  <a16:creationId xmlns:a16="http://schemas.microsoft.com/office/drawing/2014/main" id="{B7E09E39-BD1D-4B09-B27D-82825B7585EF}"/>
                </a:ext>
              </a:extLst>
            </p:cNvPr>
            <p:cNvSpPr txBox="1"/>
            <p:nvPr/>
          </p:nvSpPr>
          <p:spPr>
            <a:xfrm>
              <a:off x="2139409" y="2438416"/>
              <a:ext cx="4787937" cy="756163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45719" rIns="45719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v"/>
              </a:pPr>
              <a:r>
                <a:rPr lang="en-US" sz="2000"/>
                <a:t>Digunakan untuk permohonan keluar dari pejabat bagi urusan </a:t>
              </a:r>
              <a:r>
                <a:rPr lang="en-US" sz="2000" b="1"/>
                <a:t>rasmi</a:t>
              </a:r>
              <a:r>
                <a:rPr lang="en-US" sz="2000"/>
                <a:t> seperti mesyuarat, kursus atau lawatan tapak</a:t>
              </a:r>
              <a:endParaRPr lang="en-US" sz="2000" dirty="0"/>
            </a:p>
          </p:txBody>
        </p:sp>
        <p:sp>
          <p:nvSpPr>
            <p:cNvPr id="13" name="TextBox 34">
              <a:extLst>
                <a:ext uri="{FF2B5EF4-FFF2-40B4-BE49-F238E27FC236}">
                  <a16:creationId xmlns:a16="http://schemas.microsoft.com/office/drawing/2014/main" id="{46ED75D7-487B-4A6C-8510-0E61B50F64F7}"/>
                </a:ext>
              </a:extLst>
            </p:cNvPr>
            <p:cNvSpPr txBox="1"/>
            <p:nvPr/>
          </p:nvSpPr>
          <p:spPr>
            <a:xfrm>
              <a:off x="2312012" y="2397179"/>
              <a:ext cx="666726" cy="709038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45718" tIns="45718" rIns="45718" bIns="45718">
              <a:spAutoFit/>
            </a:bodyPr>
            <a:lstStyle/>
            <a:p>
              <a:pPr>
                <a:buNone/>
              </a:pPr>
              <a:endParaRPr lang="zh-CN" altLang="x-none" sz="4000">
                <a:solidFill>
                  <a:srgbClr val="535353"/>
                </a:solidFill>
                <a:latin typeface="Arial Rounded MT Bold" panose="020F0704030504030204" pitchFamily="34" charset="0"/>
                <a:ea typeface="Arial Rounded MT Bold" panose="020F0704030504030204" pitchFamily="34" charset="0"/>
                <a:sym typeface="Arial Rounded MT Bold" panose="020F070403050403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E1A5A4-1656-4737-9FAB-0D7FDE4E0B5B}"/>
              </a:ext>
            </a:extLst>
          </p:cNvPr>
          <p:cNvGrpSpPr/>
          <p:nvPr/>
        </p:nvGrpSpPr>
        <p:grpSpPr>
          <a:xfrm>
            <a:off x="792395" y="3861718"/>
            <a:ext cx="8130693" cy="1626972"/>
            <a:chOff x="2153473" y="3233875"/>
            <a:chExt cx="7433154" cy="1469586"/>
          </a:xfrm>
        </p:grpSpPr>
        <p:grpSp>
          <p:nvGrpSpPr>
            <p:cNvPr id="15" name="Group 258">
              <a:extLst>
                <a:ext uri="{FF2B5EF4-FFF2-40B4-BE49-F238E27FC236}">
                  <a16:creationId xmlns:a16="http://schemas.microsoft.com/office/drawing/2014/main" id="{64580EB6-F094-4E6A-95C7-2B990ED5DDB2}"/>
                </a:ext>
              </a:extLst>
            </p:cNvPr>
            <p:cNvGrpSpPr/>
            <p:nvPr/>
          </p:nvGrpSpPr>
          <p:grpSpPr>
            <a:xfrm>
              <a:off x="2153473" y="3233875"/>
              <a:ext cx="7433154" cy="1469586"/>
              <a:chOff x="2073555" y="3543590"/>
              <a:chExt cx="6363872" cy="1469586"/>
            </a:xfrm>
          </p:grpSpPr>
          <p:sp>
            <p:nvSpPr>
              <p:cNvPr id="17" name="Rounded Rectangle">
                <a:extLst>
                  <a:ext uri="{FF2B5EF4-FFF2-40B4-BE49-F238E27FC236}">
                    <a16:creationId xmlns:a16="http://schemas.microsoft.com/office/drawing/2014/main" id="{839593B0-E577-42AA-B548-99F192384F4E}"/>
                  </a:ext>
                </a:extLst>
              </p:cNvPr>
              <p:cNvSpPr/>
              <p:nvPr/>
            </p:nvSpPr>
            <p:spPr>
              <a:xfrm>
                <a:off x="7017122" y="3545775"/>
                <a:ext cx="872911" cy="1467401"/>
              </a:xfrm>
              <a:prstGeom prst="roundRect">
                <a:avLst>
                  <a:gd name="adj" fmla="val 14130"/>
                </a:avLst>
              </a:prstGeom>
              <a:gradFill rotWithShape="0">
                <a:gsLst>
                  <a:gs pos="0">
                    <a:srgbClr val="6428AA">
                      <a:alpha val="100000"/>
                    </a:srgbClr>
                  </a:gs>
                  <a:gs pos="22845">
                    <a:srgbClr val="6428AA">
                      <a:alpha val="100000"/>
                    </a:srgbClr>
                  </a:gs>
                  <a:gs pos="63240">
                    <a:srgbClr val="863DC8">
                      <a:alpha val="100000"/>
                    </a:srgbClr>
                  </a:gs>
                  <a:gs pos="100000">
                    <a:srgbClr val="A852E6"/>
                  </a:gs>
                </a:gsLst>
                <a:lin ang="2040000"/>
                <a:tileRect/>
              </a:gradFill>
              <a:ln w="12700">
                <a:noFill/>
              </a:ln>
            </p:spPr>
            <p:txBody>
              <a:bodyPr lIns="71436" tIns="71436" rIns="71436" bIns="71436" anchor="ctr" anchorCtr="0"/>
              <a:lstStyle/>
              <a:p>
                <a:pPr>
                  <a:buNone/>
                </a:pPr>
                <a:endParaRPr lang="zh-CN" altLang="x-none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8" name="Rectangle">
                <a:extLst>
                  <a:ext uri="{FF2B5EF4-FFF2-40B4-BE49-F238E27FC236}">
                    <a16:creationId xmlns:a16="http://schemas.microsoft.com/office/drawing/2014/main" id="{8EEC3F0E-EFF5-4517-89FA-A2297F387A5F}"/>
                  </a:ext>
                </a:extLst>
              </p:cNvPr>
              <p:cNvSpPr/>
              <p:nvPr/>
            </p:nvSpPr>
            <p:spPr>
              <a:xfrm>
                <a:off x="2073555" y="3801638"/>
                <a:ext cx="5666797" cy="939996"/>
              </a:xfrm>
              <a:prstGeom prst="rect">
                <a:avLst/>
              </a:prstGeom>
              <a:gradFill>
                <a:gsLst>
                  <a:gs pos="69000">
                    <a:srgbClr val="F8FCFF"/>
                  </a:gs>
                  <a:gs pos="99000">
                    <a:srgbClr val="B8BCC0"/>
                  </a:gs>
                </a:gsLst>
                <a:lin ang="17400000"/>
              </a:gradFill>
              <a:ln w="12700">
                <a:miter lim="400000"/>
              </a:ln>
              <a:effectLst>
                <a:outerShdw blurRad="203200" dist="228600" dir="2118751" rotWithShape="0">
                  <a:srgbClr val="000000">
                    <a:alpha val="23507"/>
                  </a:srgbClr>
                </a:outerShdw>
              </a:effectLst>
            </p:spPr>
            <p:txBody>
              <a:bodyPr lIns="71436" tIns="71436" rIns="71436" bIns="71436" anchor="ctr"/>
              <a:lstStyle/>
              <a:p>
                <a:pPr marL="0" marR="0" lvl="0" indent="0" algn="l" defTabSz="1828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sz="3600"/>
                </a:pPr>
                <a:endParaRPr kumimoji="0" sz="3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Shape">
                <a:extLst>
                  <a:ext uri="{FF2B5EF4-FFF2-40B4-BE49-F238E27FC236}">
                    <a16:creationId xmlns:a16="http://schemas.microsoft.com/office/drawing/2014/main" id="{83728CF1-B992-4544-A960-98A1DFFEF95F}"/>
                  </a:ext>
                </a:extLst>
              </p:cNvPr>
              <p:cNvSpPr/>
              <p:nvPr/>
            </p:nvSpPr>
            <p:spPr>
              <a:xfrm rot="-10800000" flipH="1">
                <a:off x="7115406" y="4271636"/>
                <a:ext cx="1321813" cy="731669"/>
              </a:xfrm>
              <a:custGeom>
                <a:avLst/>
                <a:gdLst/>
                <a:ahLst/>
                <a:cxnLst>
                  <a:cxn ang="0">
                    <a:pos x="660907" y="365835"/>
                  </a:cxn>
                  <a:cxn ang="5898240">
                    <a:pos x="660907" y="365835"/>
                  </a:cxn>
                  <a:cxn ang="11796480">
                    <a:pos x="660907" y="365835"/>
                  </a:cxn>
                  <a:cxn ang="17694720">
                    <a:pos x="660907" y="365835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11778" y="0"/>
                    </a:lnTo>
                    <a:lnTo>
                      <a:pt x="21600" y="21600"/>
                    </a:lnTo>
                    <a:lnTo>
                      <a:pt x="9980" y="21479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A852E6">
                      <a:alpha val="100000"/>
                    </a:srgbClr>
                  </a:gs>
                  <a:gs pos="195">
                    <a:srgbClr val="A852E6">
                      <a:alpha val="100000"/>
                    </a:srgbClr>
                  </a:gs>
                  <a:gs pos="36758">
                    <a:srgbClr val="863DC8">
                      <a:alpha val="100000"/>
                    </a:srgbClr>
                  </a:gs>
                  <a:gs pos="100000">
                    <a:srgbClr val="6428AA">
                      <a:alpha val="100000"/>
                    </a:srgbClr>
                  </a:gs>
                </a:gsLst>
                <a:lin ang="2040000"/>
                <a:tileRect/>
              </a:gradFill>
              <a:ln w="12700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Shape">
                <a:extLst>
                  <a:ext uri="{FF2B5EF4-FFF2-40B4-BE49-F238E27FC236}">
                    <a16:creationId xmlns:a16="http://schemas.microsoft.com/office/drawing/2014/main" id="{FA9541D1-B852-4C7E-8767-9F78F8531ACF}"/>
                  </a:ext>
                </a:extLst>
              </p:cNvPr>
              <p:cNvSpPr/>
              <p:nvPr/>
            </p:nvSpPr>
            <p:spPr>
              <a:xfrm>
                <a:off x="7115406" y="3543590"/>
                <a:ext cx="1322021" cy="733204"/>
              </a:xfrm>
              <a:custGeom>
                <a:avLst/>
                <a:gdLst/>
                <a:ahLst/>
                <a:cxnLst>
                  <a:cxn ang="0">
                    <a:pos x="661011" y="366602"/>
                  </a:cxn>
                  <a:cxn ang="5898240">
                    <a:pos x="661011" y="366602"/>
                  </a:cxn>
                  <a:cxn ang="11796480">
                    <a:pos x="661011" y="366602"/>
                  </a:cxn>
                  <a:cxn ang="17694720">
                    <a:pos x="661011" y="366602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11776" y="0"/>
                    </a:lnTo>
                    <a:lnTo>
                      <a:pt x="21600" y="21529"/>
                    </a:lnTo>
                    <a:lnTo>
                      <a:pt x="9951" y="216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428AA">
                      <a:alpha val="100000"/>
                    </a:srgbClr>
                  </a:gs>
                  <a:gs pos="22845">
                    <a:srgbClr val="6428AA">
                      <a:alpha val="100000"/>
                    </a:srgbClr>
                  </a:gs>
                  <a:gs pos="63240">
                    <a:srgbClr val="863DC8">
                      <a:alpha val="100000"/>
                    </a:srgbClr>
                  </a:gs>
                  <a:gs pos="100000">
                    <a:srgbClr val="A852E6">
                      <a:alpha val="100000"/>
                    </a:srgbClr>
                  </a:gs>
                </a:gsLst>
                <a:lin ang="2040000"/>
                <a:tileRect/>
              </a:gradFill>
              <a:ln w="12700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Freeform 110">
                <a:extLst>
                  <a:ext uri="{FF2B5EF4-FFF2-40B4-BE49-F238E27FC236}">
                    <a16:creationId xmlns:a16="http://schemas.microsoft.com/office/drawing/2014/main" id="{45D34DEE-071A-481E-86AA-D9883B33DBFE}"/>
                  </a:ext>
                </a:extLst>
              </p:cNvPr>
              <p:cNvSpPr/>
              <p:nvPr/>
            </p:nvSpPr>
            <p:spPr>
              <a:xfrm>
                <a:off x="6841157" y="4077250"/>
                <a:ext cx="431404" cy="481014"/>
              </a:xfrm>
              <a:custGeom>
                <a:avLst/>
                <a:gdLst/>
                <a:ahLst/>
                <a:cxnLst>
                  <a:cxn ang="0">
                    <a:pos x="215702" y="240507"/>
                  </a:cxn>
                  <a:cxn ang="5898240">
                    <a:pos x="215702" y="240507"/>
                  </a:cxn>
                  <a:cxn ang="11796480">
                    <a:pos x="215702" y="240507"/>
                  </a:cxn>
                  <a:cxn ang="17694720">
                    <a:pos x="215702" y="240507"/>
                  </a:cxn>
                </a:cxnLst>
                <a:rect l="0" t="0" r="0" b="0"/>
                <a:pathLst>
                  <a:path w="21600" h="21600">
                    <a:moveTo>
                      <a:pt x="6538" y="0"/>
                    </a:moveTo>
                    <a:cubicBezTo>
                      <a:pt x="5492" y="0"/>
                      <a:pt x="4650" y="756"/>
                      <a:pt x="4650" y="1693"/>
                    </a:cubicBezTo>
                    <a:cubicBezTo>
                      <a:pt x="4650" y="2630"/>
                      <a:pt x="5492" y="3386"/>
                      <a:pt x="6538" y="3386"/>
                    </a:cubicBezTo>
                    <a:cubicBezTo>
                      <a:pt x="7583" y="3386"/>
                      <a:pt x="8425" y="2630"/>
                      <a:pt x="8425" y="1693"/>
                    </a:cubicBezTo>
                    <a:cubicBezTo>
                      <a:pt x="8425" y="756"/>
                      <a:pt x="7583" y="0"/>
                      <a:pt x="6538" y="0"/>
                    </a:cubicBezTo>
                    <a:close/>
                    <a:moveTo>
                      <a:pt x="17944" y="1907"/>
                    </a:moveTo>
                    <a:cubicBezTo>
                      <a:pt x="16731" y="1907"/>
                      <a:pt x="15738" y="2779"/>
                      <a:pt x="15738" y="3867"/>
                    </a:cubicBezTo>
                    <a:cubicBezTo>
                      <a:pt x="15738" y="4955"/>
                      <a:pt x="16731" y="5846"/>
                      <a:pt x="17944" y="5846"/>
                    </a:cubicBezTo>
                    <a:cubicBezTo>
                      <a:pt x="19157" y="5846"/>
                      <a:pt x="20130" y="4955"/>
                      <a:pt x="20130" y="3867"/>
                    </a:cubicBezTo>
                    <a:cubicBezTo>
                      <a:pt x="20130" y="2779"/>
                      <a:pt x="19157" y="1907"/>
                      <a:pt x="17944" y="1907"/>
                    </a:cubicBezTo>
                    <a:close/>
                    <a:moveTo>
                      <a:pt x="1351" y="2228"/>
                    </a:moveTo>
                    <a:cubicBezTo>
                      <a:pt x="847" y="2228"/>
                      <a:pt x="457" y="2595"/>
                      <a:pt x="457" y="3048"/>
                    </a:cubicBezTo>
                    <a:cubicBezTo>
                      <a:pt x="457" y="3500"/>
                      <a:pt x="847" y="3867"/>
                      <a:pt x="1351" y="3867"/>
                    </a:cubicBezTo>
                    <a:cubicBezTo>
                      <a:pt x="1855" y="3867"/>
                      <a:pt x="2265" y="3500"/>
                      <a:pt x="2265" y="3048"/>
                    </a:cubicBezTo>
                    <a:cubicBezTo>
                      <a:pt x="2265" y="2595"/>
                      <a:pt x="1855" y="2228"/>
                      <a:pt x="1351" y="2228"/>
                    </a:cubicBezTo>
                    <a:close/>
                    <a:moveTo>
                      <a:pt x="12320" y="5650"/>
                    </a:moveTo>
                    <a:cubicBezTo>
                      <a:pt x="9800" y="5650"/>
                      <a:pt x="7750" y="7470"/>
                      <a:pt x="7750" y="9731"/>
                    </a:cubicBezTo>
                    <a:cubicBezTo>
                      <a:pt x="7750" y="9821"/>
                      <a:pt x="7750" y="9920"/>
                      <a:pt x="7750" y="10016"/>
                    </a:cubicBezTo>
                    <a:cubicBezTo>
                      <a:pt x="10007" y="9031"/>
                      <a:pt x="12732" y="9863"/>
                      <a:pt x="13830" y="11887"/>
                    </a:cubicBezTo>
                    <a:cubicBezTo>
                      <a:pt x="14091" y="12367"/>
                      <a:pt x="14231" y="12887"/>
                      <a:pt x="14268" y="13420"/>
                    </a:cubicBezTo>
                    <a:cubicBezTo>
                      <a:pt x="16539" y="12441"/>
                      <a:pt x="17505" y="10004"/>
                      <a:pt x="16414" y="7966"/>
                    </a:cubicBezTo>
                    <a:cubicBezTo>
                      <a:pt x="15656" y="6552"/>
                      <a:pt x="14069" y="5654"/>
                      <a:pt x="12320" y="5650"/>
                    </a:cubicBezTo>
                    <a:close/>
                    <a:moveTo>
                      <a:pt x="3636" y="5774"/>
                    </a:moveTo>
                    <a:cubicBezTo>
                      <a:pt x="2124" y="5774"/>
                      <a:pt x="914" y="6877"/>
                      <a:pt x="914" y="8234"/>
                    </a:cubicBezTo>
                    <a:cubicBezTo>
                      <a:pt x="914" y="9590"/>
                      <a:pt x="2124" y="10693"/>
                      <a:pt x="3636" y="10693"/>
                    </a:cubicBezTo>
                    <a:cubicBezTo>
                      <a:pt x="5149" y="10693"/>
                      <a:pt x="6379" y="9590"/>
                      <a:pt x="6379" y="8234"/>
                    </a:cubicBezTo>
                    <a:cubicBezTo>
                      <a:pt x="6379" y="6877"/>
                      <a:pt x="5149" y="5774"/>
                      <a:pt x="3636" y="5774"/>
                    </a:cubicBezTo>
                    <a:close/>
                    <a:moveTo>
                      <a:pt x="4093" y="6737"/>
                    </a:moveTo>
                    <a:cubicBezTo>
                      <a:pt x="4766" y="6737"/>
                      <a:pt x="5325" y="7221"/>
                      <a:pt x="5325" y="7824"/>
                    </a:cubicBezTo>
                    <a:cubicBezTo>
                      <a:pt x="5325" y="7974"/>
                      <a:pt x="5176" y="8109"/>
                      <a:pt x="5008" y="8109"/>
                    </a:cubicBezTo>
                    <a:cubicBezTo>
                      <a:pt x="4840" y="8109"/>
                      <a:pt x="4709" y="7975"/>
                      <a:pt x="4709" y="7824"/>
                    </a:cubicBezTo>
                    <a:cubicBezTo>
                      <a:pt x="4709" y="7522"/>
                      <a:pt x="4430" y="7289"/>
                      <a:pt x="4093" y="7289"/>
                    </a:cubicBezTo>
                    <a:cubicBezTo>
                      <a:pt x="3925" y="7289"/>
                      <a:pt x="3795" y="7155"/>
                      <a:pt x="3795" y="7004"/>
                    </a:cubicBezTo>
                    <a:cubicBezTo>
                      <a:pt x="3795" y="6853"/>
                      <a:pt x="3925" y="6737"/>
                      <a:pt x="4093" y="6737"/>
                    </a:cubicBezTo>
                    <a:close/>
                    <a:moveTo>
                      <a:pt x="12916" y="6737"/>
                    </a:moveTo>
                    <a:cubicBezTo>
                      <a:pt x="14429" y="6737"/>
                      <a:pt x="15658" y="7840"/>
                      <a:pt x="15659" y="9196"/>
                    </a:cubicBezTo>
                    <a:cubicBezTo>
                      <a:pt x="15659" y="9347"/>
                      <a:pt x="15528" y="9463"/>
                      <a:pt x="15360" y="9463"/>
                    </a:cubicBezTo>
                    <a:cubicBezTo>
                      <a:pt x="15192" y="9463"/>
                      <a:pt x="15042" y="9347"/>
                      <a:pt x="15042" y="9196"/>
                    </a:cubicBezTo>
                    <a:cubicBezTo>
                      <a:pt x="15042" y="8141"/>
                      <a:pt x="14092" y="7289"/>
                      <a:pt x="12916" y="7289"/>
                    </a:cubicBezTo>
                    <a:cubicBezTo>
                      <a:pt x="12748" y="7289"/>
                      <a:pt x="12618" y="7155"/>
                      <a:pt x="12618" y="7004"/>
                    </a:cubicBezTo>
                    <a:cubicBezTo>
                      <a:pt x="12618" y="6853"/>
                      <a:pt x="12748" y="6737"/>
                      <a:pt x="12916" y="6737"/>
                    </a:cubicBezTo>
                    <a:close/>
                    <a:moveTo>
                      <a:pt x="9737" y="10141"/>
                    </a:moveTo>
                    <a:cubicBezTo>
                      <a:pt x="7553" y="10141"/>
                      <a:pt x="5763" y="11728"/>
                      <a:pt x="5763" y="13687"/>
                    </a:cubicBezTo>
                    <a:cubicBezTo>
                      <a:pt x="5763" y="15646"/>
                      <a:pt x="7553" y="17234"/>
                      <a:pt x="9737" y="17234"/>
                    </a:cubicBezTo>
                    <a:cubicBezTo>
                      <a:pt x="11921" y="17234"/>
                      <a:pt x="13691" y="15646"/>
                      <a:pt x="13691" y="13687"/>
                    </a:cubicBezTo>
                    <a:cubicBezTo>
                      <a:pt x="13691" y="11728"/>
                      <a:pt x="11921" y="10141"/>
                      <a:pt x="9737" y="10141"/>
                    </a:cubicBezTo>
                    <a:close/>
                    <a:moveTo>
                      <a:pt x="10333" y="11246"/>
                    </a:moveTo>
                    <a:cubicBezTo>
                      <a:pt x="11509" y="11246"/>
                      <a:pt x="12459" y="12098"/>
                      <a:pt x="12459" y="13152"/>
                    </a:cubicBezTo>
                    <a:cubicBezTo>
                      <a:pt x="12459" y="13303"/>
                      <a:pt x="12329" y="13420"/>
                      <a:pt x="12161" y="13420"/>
                    </a:cubicBezTo>
                    <a:cubicBezTo>
                      <a:pt x="11993" y="13420"/>
                      <a:pt x="11863" y="13303"/>
                      <a:pt x="11863" y="13152"/>
                    </a:cubicBezTo>
                    <a:cubicBezTo>
                      <a:pt x="11863" y="12399"/>
                      <a:pt x="11173" y="11780"/>
                      <a:pt x="10333" y="11780"/>
                    </a:cubicBezTo>
                    <a:cubicBezTo>
                      <a:pt x="10165" y="11780"/>
                      <a:pt x="10035" y="11664"/>
                      <a:pt x="10035" y="11513"/>
                    </a:cubicBezTo>
                    <a:cubicBezTo>
                      <a:pt x="10035" y="11362"/>
                      <a:pt x="10165" y="11246"/>
                      <a:pt x="10333" y="11246"/>
                    </a:cubicBezTo>
                    <a:close/>
                    <a:moveTo>
                      <a:pt x="19613" y="12867"/>
                    </a:moveTo>
                    <a:cubicBezTo>
                      <a:pt x="19109" y="12867"/>
                      <a:pt x="18699" y="13235"/>
                      <a:pt x="18699" y="13687"/>
                    </a:cubicBezTo>
                    <a:cubicBezTo>
                      <a:pt x="18699" y="14139"/>
                      <a:pt x="19109" y="14507"/>
                      <a:pt x="19613" y="14507"/>
                    </a:cubicBezTo>
                    <a:cubicBezTo>
                      <a:pt x="20117" y="14507"/>
                      <a:pt x="20527" y="14139"/>
                      <a:pt x="20527" y="13687"/>
                    </a:cubicBezTo>
                    <a:cubicBezTo>
                      <a:pt x="20527" y="13235"/>
                      <a:pt x="20117" y="12867"/>
                      <a:pt x="19613" y="12867"/>
                    </a:cubicBezTo>
                    <a:close/>
                    <a:moveTo>
                      <a:pt x="2424" y="15879"/>
                    </a:moveTo>
                    <a:cubicBezTo>
                      <a:pt x="1080" y="15879"/>
                      <a:pt x="0" y="16848"/>
                      <a:pt x="0" y="18053"/>
                    </a:cubicBezTo>
                    <a:cubicBezTo>
                      <a:pt x="0" y="19259"/>
                      <a:pt x="1080" y="20246"/>
                      <a:pt x="2424" y="20246"/>
                    </a:cubicBezTo>
                    <a:cubicBezTo>
                      <a:pt x="3768" y="20246"/>
                      <a:pt x="4868" y="19259"/>
                      <a:pt x="4868" y="18053"/>
                    </a:cubicBezTo>
                    <a:cubicBezTo>
                      <a:pt x="4868" y="16848"/>
                      <a:pt x="3768" y="15879"/>
                      <a:pt x="2424" y="15879"/>
                    </a:cubicBezTo>
                    <a:close/>
                    <a:moveTo>
                      <a:pt x="18560" y="16147"/>
                    </a:moveTo>
                    <a:cubicBezTo>
                      <a:pt x="16879" y="16147"/>
                      <a:pt x="15500" y="17366"/>
                      <a:pt x="15500" y="18873"/>
                    </a:cubicBezTo>
                    <a:cubicBezTo>
                      <a:pt x="15500" y="20380"/>
                      <a:pt x="16879" y="21600"/>
                      <a:pt x="18560" y="21600"/>
                    </a:cubicBezTo>
                    <a:cubicBezTo>
                      <a:pt x="20240" y="21600"/>
                      <a:pt x="21600" y="20380"/>
                      <a:pt x="21600" y="18873"/>
                    </a:cubicBezTo>
                    <a:cubicBezTo>
                      <a:pt x="21600" y="17366"/>
                      <a:pt x="20240" y="16147"/>
                      <a:pt x="18560" y="16147"/>
                    </a:cubicBezTo>
                    <a:close/>
                    <a:moveTo>
                      <a:pt x="18997" y="17198"/>
                    </a:moveTo>
                    <a:cubicBezTo>
                      <a:pt x="19781" y="17200"/>
                      <a:pt x="20426" y="17760"/>
                      <a:pt x="20428" y="18463"/>
                    </a:cubicBezTo>
                    <a:cubicBezTo>
                      <a:pt x="20426" y="18639"/>
                      <a:pt x="20266" y="18783"/>
                      <a:pt x="20070" y="18784"/>
                    </a:cubicBezTo>
                    <a:cubicBezTo>
                      <a:pt x="19874" y="18783"/>
                      <a:pt x="19714" y="18639"/>
                      <a:pt x="19712" y="18463"/>
                    </a:cubicBezTo>
                    <a:cubicBezTo>
                      <a:pt x="19712" y="18112"/>
                      <a:pt x="19388" y="17840"/>
                      <a:pt x="18997" y="17840"/>
                    </a:cubicBezTo>
                    <a:cubicBezTo>
                      <a:pt x="18800" y="17840"/>
                      <a:pt x="18659" y="17695"/>
                      <a:pt x="18659" y="17519"/>
                    </a:cubicBezTo>
                    <a:cubicBezTo>
                      <a:pt x="18659" y="17342"/>
                      <a:pt x="18800" y="17198"/>
                      <a:pt x="18997" y="17198"/>
                    </a:cubicBezTo>
                    <a:close/>
                    <a:moveTo>
                      <a:pt x="7452" y="18873"/>
                    </a:moveTo>
                    <a:cubicBezTo>
                      <a:pt x="6948" y="18873"/>
                      <a:pt x="6538" y="19241"/>
                      <a:pt x="6538" y="19693"/>
                    </a:cubicBezTo>
                    <a:cubicBezTo>
                      <a:pt x="6538" y="20145"/>
                      <a:pt x="6948" y="20513"/>
                      <a:pt x="7452" y="20513"/>
                    </a:cubicBezTo>
                    <a:cubicBezTo>
                      <a:pt x="7956" y="20513"/>
                      <a:pt x="8366" y="20145"/>
                      <a:pt x="8366" y="19693"/>
                    </a:cubicBezTo>
                    <a:cubicBezTo>
                      <a:pt x="8366" y="19241"/>
                      <a:pt x="7956" y="18873"/>
                      <a:pt x="7452" y="18873"/>
                    </a:cubicBezTo>
                    <a:close/>
                  </a:path>
                </a:pathLst>
              </a:custGeom>
              <a:solidFill>
                <a:srgbClr val="535353">
                  <a:alpha val="100000"/>
                </a:srgbClr>
              </a:solidFill>
              <a:ln w="12700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" name="TextBox 52">
              <a:extLst>
                <a:ext uri="{FF2B5EF4-FFF2-40B4-BE49-F238E27FC236}">
                  <a16:creationId xmlns:a16="http://schemas.microsoft.com/office/drawing/2014/main" id="{35FC20F1-3C54-4E07-B5A9-1EDEC5A1DF37}"/>
                </a:ext>
              </a:extLst>
            </p:cNvPr>
            <p:cNvSpPr txBox="1"/>
            <p:nvPr/>
          </p:nvSpPr>
          <p:spPr>
            <a:xfrm>
              <a:off x="2226038" y="3662197"/>
              <a:ext cx="5014178" cy="639408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45719" rIns="45719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v"/>
              </a:pPr>
              <a:r>
                <a:rPr lang="en-US" sz="2000"/>
                <a:t>Permohonan </a:t>
              </a:r>
              <a:r>
                <a:rPr lang="en-US" sz="2000" i="1"/>
                <a:t>away </a:t>
              </a:r>
              <a:r>
                <a:rPr lang="en-US" sz="2000"/>
                <a:t>memerlukan kelulusan Ketua Jabatan.</a:t>
              </a:r>
              <a:endParaRPr lang="en-US" sz="2000" dirty="0"/>
            </a:p>
          </p:txBody>
        </p:sp>
      </p:grpSp>
      <p:sp>
        <p:nvSpPr>
          <p:cNvPr id="22" name="Freeform 55">
            <a:extLst>
              <a:ext uri="{FF2B5EF4-FFF2-40B4-BE49-F238E27FC236}">
                <a16:creationId xmlns:a16="http://schemas.microsoft.com/office/drawing/2014/main" id="{8E3D2C35-B74E-4B7A-A093-FA8590B31BAB}"/>
              </a:ext>
            </a:extLst>
          </p:cNvPr>
          <p:cNvSpPr/>
          <p:nvPr/>
        </p:nvSpPr>
        <p:spPr>
          <a:xfrm>
            <a:off x="7157079" y="2044628"/>
            <a:ext cx="510540" cy="599564"/>
          </a:xfrm>
          <a:custGeom>
            <a:avLst/>
            <a:gdLst/>
            <a:ahLst/>
            <a:cxnLst>
              <a:cxn ang="0">
                <a:pos x="283004" y="262335"/>
              </a:cxn>
              <a:cxn ang="5898240">
                <a:pos x="283004" y="262335"/>
              </a:cxn>
              <a:cxn ang="11796480">
                <a:pos x="283004" y="262335"/>
              </a:cxn>
              <a:cxn ang="17694720">
                <a:pos x="283004" y="262335"/>
              </a:cxn>
            </a:cxnLst>
            <a:rect l="0" t="0" r="0" b="0"/>
            <a:pathLst>
              <a:path w="21600" h="21600">
                <a:moveTo>
                  <a:pt x="10844" y="0"/>
                </a:moveTo>
                <a:cubicBezTo>
                  <a:pt x="10545" y="0"/>
                  <a:pt x="10296" y="230"/>
                  <a:pt x="10296" y="507"/>
                </a:cubicBezTo>
                <a:lnTo>
                  <a:pt x="10296" y="2255"/>
                </a:lnTo>
                <a:cubicBezTo>
                  <a:pt x="10296" y="2531"/>
                  <a:pt x="10545" y="2745"/>
                  <a:pt x="10844" y="2745"/>
                </a:cubicBezTo>
                <a:cubicBezTo>
                  <a:pt x="11143" y="2745"/>
                  <a:pt x="11393" y="2531"/>
                  <a:pt x="11393" y="2255"/>
                </a:cubicBezTo>
                <a:lnTo>
                  <a:pt x="11393" y="507"/>
                </a:lnTo>
                <a:cubicBezTo>
                  <a:pt x="11393" y="230"/>
                  <a:pt x="11143" y="0"/>
                  <a:pt x="10844" y="0"/>
                </a:cubicBezTo>
                <a:close/>
                <a:moveTo>
                  <a:pt x="3450" y="2876"/>
                </a:moveTo>
                <a:cubicBezTo>
                  <a:pt x="3311" y="2882"/>
                  <a:pt x="3178" y="2937"/>
                  <a:pt x="3078" y="3039"/>
                </a:cubicBezTo>
                <a:cubicBezTo>
                  <a:pt x="2891" y="3230"/>
                  <a:pt x="2891" y="3519"/>
                  <a:pt x="3078" y="3709"/>
                </a:cubicBezTo>
                <a:lnTo>
                  <a:pt x="4423" y="4951"/>
                </a:lnTo>
                <a:cubicBezTo>
                  <a:pt x="4634" y="5145"/>
                  <a:pt x="4972" y="5145"/>
                  <a:pt x="5183" y="4951"/>
                </a:cubicBezTo>
                <a:cubicBezTo>
                  <a:pt x="5393" y="4756"/>
                  <a:pt x="5393" y="4443"/>
                  <a:pt x="5183" y="4248"/>
                </a:cubicBezTo>
                <a:lnTo>
                  <a:pt x="3839" y="3006"/>
                </a:lnTo>
                <a:cubicBezTo>
                  <a:pt x="3728" y="2914"/>
                  <a:pt x="3588" y="2869"/>
                  <a:pt x="3450" y="2876"/>
                </a:cubicBezTo>
                <a:close/>
                <a:moveTo>
                  <a:pt x="17850" y="3104"/>
                </a:moveTo>
                <a:lnTo>
                  <a:pt x="16505" y="4346"/>
                </a:lnTo>
                <a:cubicBezTo>
                  <a:pt x="16295" y="4541"/>
                  <a:pt x="16295" y="4870"/>
                  <a:pt x="16505" y="5065"/>
                </a:cubicBezTo>
                <a:cubicBezTo>
                  <a:pt x="16612" y="5158"/>
                  <a:pt x="16748" y="5202"/>
                  <a:pt x="16894" y="5196"/>
                </a:cubicBezTo>
                <a:cubicBezTo>
                  <a:pt x="17039" y="5196"/>
                  <a:pt x="17182" y="5143"/>
                  <a:pt x="17284" y="5049"/>
                </a:cubicBezTo>
                <a:lnTo>
                  <a:pt x="18628" y="3791"/>
                </a:lnTo>
                <a:cubicBezTo>
                  <a:pt x="18803" y="3566"/>
                  <a:pt x="18747" y="3266"/>
                  <a:pt x="18504" y="3104"/>
                </a:cubicBezTo>
                <a:cubicBezTo>
                  <a:pt x="18312" y="2977"/>
                  <a:pt x="18039" y="2974"/>
                  <a:pt x="17850" y="3104"/>
                </a:cubicBezTo>
                <a:close/>
                <a:moveTo>
                  <a:pt x="10791" y="3725"/>
                </a:moveTo>
                <a:cubicBezTo>
                  <a:pt x="7094" y="3746"/>
                  <a:pt x="4085" y="6487"/>
                  <a:pt x="4016" y="9901"/>
                </a:cubicBezTo>
                <a:lnTo>
                  <a:pt x="4016" y="10130"/>
                </a:lnTo>
                <a:cubicBezTo>
                  <a:pt x="4040" y="10871"/>
                  <a:pt x="4206" y="11595"/>
                  <a:pt x="4493" y="12287"/>
                </a:cubicBezTo>
                <a:cubicBezTo>
                  <a:pt x="4768" y="12940"/>
                  <a:pt x="5158" y="13544"/>
                  <a:pt x="5661" y="14068"/>
                </a:cubicBezTo>
                <a:cubicBezTo>
                  <a:pt x="6281" y="14691"/>
                  <a:pt x="6966" y="15897"/>
                  <a:pt x="7253" y="16437"/>
                </a:cubicBezTo>
                <a:cubicBezTo>
                  <a:pt x="7341" y="16600"/>
                  <a:pt x="7516" y="16716"/>
                  <a:pt x="7713" y="16715"/>
                </a:cubicBezTo>
                <a:lnTo>
                  <a:pt x="13852" y="16715"/>
                </a:lnTo>
                <a:cubicBezTo>
                  <a:pt x="14049" y="16716"/>
                  <a:pt x="14241" y="16600"/>
                  <a:pt x="14329" y="16437"/>
                </a:cubicBezTo>
                <a:cubicBezTo>
                  <a:pt x="14616" y="15897"/>
                  <a:pt x="15283" y="14693"/>
                  <a:pt x="15904" y="14068"/>
                </a:cubicBezTo>
                <a:cubicBezTo>
                  <a:pt x="16407" y="13544"/>
                  <a:pt x="16815" y="12940"/>
                  <a:pt x="17089" y="12287"/>
                </a:cubicBezTo>
                <a:cubicBezTo>
                  <a:pt x="17376" y="11595"/>
                  <a:pt x="17524" y="10871"/>
                  <a:pt x="17549" y="10130"/>
                </a:cubicBezTo>
                <a:lnTo>
                  <a:pt x="17549" y="9901"/>
                </a:lnTo>
                <a:cubicBezTo>
                  <a:pt x="17480" y="6487"/>
                  <a:pt x="14489" y="3746"/>
                  <a:pt x="10791" y="3725"/>
                </a:cubicBezTo>
                <a:close/>
                <a:moveTo>
                  <a:pt x="10773" y="5163"/>
                </a:moveTo>
                <a:cubicBezTo>
                  <a:pt x="13618" y="5179"/>
                  <a:pt x="15926" y="7291"/>
                  <a:pt x="15974" y="9918"/>
                </a:cubicBezTo>
                <a:lnTo>
                  <a:pt x="15992" y="10097"/>
                </a:lnTo>
                <a:cubicBezTo>
                  <a:pt x="15973" y="10672"/>
                  <a:pt x="15858" y="11242"/>
                  <a:pt x="15638" y="11780"/>
                </a:cubicBezTo>
                <a:cubicBezTo>
                  <a:pt x="15433" y="12265"/>
                  <a:pt x="15129" y="12715"/>
                  <a:pt x="14754" y="13104"/>
                </a:cubicBezTo>
                <a:cubicBezTo>
                  <a:pt x="14153" y="13765"/>
                  <a:pt x="13651" y="14489"/>
                  <a:pt x="13232" y="15261"/>
                </a:cubicBezTo>
                <a:lnTo>
                  <a:pt x="8350" y="15261"/>
                </a:lnTo>
                <a:cubicBezTo>
                  <a:pt x="7936" y="14487"/>
                  <a:pt x="7425" y="13751"/>
                  <a:pt x="6829" y="13087"/>
                </a:cubicBezTo>
                <a:cubicBezTo>
                  <a:pt x="6454" y="12699"/>
                  <a:pt x="6150" y="12265"/>
                  <a:pt x="5944" y="11780"/>
                </a:cubicBezTo>
                <a:cubicBezTo>
                  <a:pt x="5720" y="11243"/>
                  <a:pt x="5596" y="10673"/>
                  <a:pt x="5572" y="10097"/>
                </a:cubicBezTo>
                <a:lnTo>
                  <a:pt x="5572" y="9918"/>
                </a:lnTo>
                <a:cubicBezTo>
                  <a:pt x="5621" y="7291"/>
                  <a:pt x="7929" y="5179"/>
                  <a:pt x="10773" y="5163"/>
                </a:cubicBezTo>
                <a:close/>
                <a:moveTo>
                  <a:pt x="10437" y="7107"/>
                </a:moveTo>
                <a:lnTo>
                  <a:pt x="10119" y="7696"/>
                </a:lnTo>
                <a:cubicBezTo>
                  <a:pt x="9922" y="7745"/>
                  <a:pt x="9731" y="7816"/>
                  <a:pt x="9553" y="7908"/>
                </a:cubicBezTo>
                <a:lnTo>
                  <a:pt x="8863" y="7696"/>
                </a:lnTo>
                <a:lnTo>
                  <a:pt x="8350" y="8169"/>
                </a:lnTo>
                <a:lnTo>
                  <a:pt x="8562" y="8807"/>
                </a:lnTo>
                <a:cubicBezTo>
                  <a:pt x="8458" y="8970"/>
                  <a:pt x="8386" y="9131"/>
                  <a:pt x="8332" y="9313"/>
                </a:cubicBezTo>
                <a:lnTo>
                  <a:pt x="7678" y="9624"/>
                </a:lnTo>
                <a:lnTo>
                  <a:pt x="7678" y="10277"/>
                </a:lnTo>
                <a:lnTo>
                  <a:pt x="8332" y="10571"/>
                </a:lnTo>
                <a:cubicBezTo>
                  <a:pt x="8385" y="10753"/>
                  <a:pt x="8462" y="10930"/>
                  <a:pt x="8562" y="11094"/>
                </a:cubicBezTo>
                <a:lnTo>
                  <a:pt x="8332" y="11731"/>
                </a:lnTo>
                <a:lnTo>
                  <a:pt x="8863" y="12205"/>
                </a:lnTo>
                <a:lnTo>
                  <a:pt x="9553" y="11993"/>
                </a:lnTo>
                <a:cubicBezTo>
                  <a:pt x="9730" y="12086"/>
                  <a:pt x="9922" y="12156"/>
                  <a:pt x="10119" y="12205"/>
                </a:cubicBezTo>
                <a:lnTo>
                  <a:pt x="10437" y="12793"/>
                </a:lnTo>
                <a:lnTo>
                  <a:pt x="11163" y="12793"/>
                </a:lnTo>
                <a:lnTo>
                  <a:pt x="11481" y="12221"/>
                </a:lnTo>
                <a:cubicBezTo>
                  <a:pt x="11674" y="12173"/>
                  <a:pt x="11854" y="12098"/>
                  <a:pt x="12029" y="12009"/>
                </a:cubicBezTo>
                <a:lnTo>
                  <a:pt x="12719" y="12221"/>
                </a:lnTo>
                <a:lnTo>
                  <a:pt x="13232" y="11748"/>
                </a:lnTo>
                <a:lnTo>
                  <a:pt x="13002" y="11110"/>
                </a:lnTo>
                <a:cubicBezTo>
                  <a:pt x="13106" y="10945"/>
                  <a:pt x="13190" y="10770"/>
                  <a:pt x="13250" y="10588"/>
                </a:cubicBezTo>
                <a:lnTo>
                  <a:pt x="13887" y="10293"/>
                </a:lnTo>
                <a:lnTo>
                  <a:pt x="13887" y="9624"/>
                </a:lnTo>
                <a:lnTo>
                  <a:pt x="13250" y="9313"/>
                </a:lnTo>
                <a:cubicBezTo>
                  <a:pt x="13198" y="9131"/>
                  <a:pt x="13121" y="8954"/>
                  <a:pt x="13020" y="8790"/>
                </a:cubicBezTo>
                <a:lnTo>
                  <a:pt x="13250" y="8169"/>
                </a:lnTo>
                <a:lnTo>
                  <a:pt x="12719" y="7679"/>
                </a:lnTo>
                <a:lnTo>
                  <a:pt x="12047" y="7892"/>
                </a:lnTo>
                <a:cubicBezTo>
                  <a:pt x="11870" y="7799"/>
                  <a:pt x="11678" y="7728"/>
                  <a:pt x="11481" y="7679"/>
                </a:cubicBezTo>
                <a:lnTo>
                  <a:pt x="11163" y="7107"/>
                </a:lnTo>
                <a:lnTo>
                  <a:pt x="10437" y="7107"/>
                </a:lnTo>
                <a:close/>
                <a:moveTo>
                  <a:pt x="10791" y="8954"/>
                </a:moveTo>
                <a:cubicBezTo>
                  <a:pt x="11386" y="8962"/>
                  <a:pt x="11879" y="9401"/>
                  <a:pt x="11888" y="9950"/>
                </a:cubicBezTo>
                <a:cubicBezTo>
                  <a:pt x="11888" y="10503"/>
                  <a:pt x="11390" y="10963"/>
                  <a:pt x="10791" y="10963"/>
                </a:cubicBezTo>
                <a:cubicBezTo>
                  <a:pt x="10193" y="10963"/>
                  <a:pt x="9712" y="10503"/>
                  <a:pt x="9712" y="9950"/>
                </a:cubicBezTo>
                <a:cubicBezTo>
                  <a:pt x="9712" y="9398"/>
                  <a:pt x="10193" y="8954"/>
                  <a:pt x="10791" y="8954"/>
                </a:cubicBezTo>
                <a:close/>
                <a:moveTo>
                  <a:pt x="19159" y="9362"/>
                </a:moveTo>
                <a:cubicBezTo>
                  <a:pt x="18860" y="9362"/>
                  <a:pt x="18610" y="9592"/>
                  <a:pt x="18610" y="9869"/>
                </a:cubicBezTo>
                <a:cubicBezTo>
                  <a:pt x="18610" y="10145"/>
                  <a:pt x="18860" y="10359"/>
                  <a:pt x="19159" y="10359"/>
                </a:cubicBezTo>
                <a:lnTo>
                  <a:pt x="21052" y="10359"/>
                </a:lnTo>
                <a:cubicBezTo>
                  <a:pt x="21351" y="10359"/>
                  <a:pt x="21600" y="10145"/>
                  <a:pt x="21600" y="9869"/>
                </a:cubicBezTo>
                <a:cubicBezTo>
                  <a:pt x="21600" y="9592"/>
                  <a:pt x="21351" y="9362"/>
                  <a:pt x="21052" y="9362"/>
                </a:cubicBezTo>
                <a:lnTo>
                  <a:pt x="19159" y="9362"/>
                </a:lnTo>
                <a:close/>
                <a:moveTo>
                  <a:pt x="531" y="9379"/>
                </a:moveTo>
                <a:cubicBezTo>
                  <a:pt x="232" y="9379"/>
                  <a:pt x="0" y="9609"/>
                  <a:pt x="0" y="9885"/>
                </a:cubicBezTo>
                <a:cubicBezTo>
                  <a:pt x="0" y="10161"/>
                  <a:pt x="232" y="10375"/>
                  <a:pt x="531" y="10375"/>
                </a:cubicBezTo>
                <a:lnTo>
                  <a:pt x="2441" y="10375"/>
                </a:lnTo>
                <a:cubicBezTo>
                  <a:pt x="2740" y="10375"/>
                  <a:pt x="2972" y="10161"/>
                  <a:pt x="2972" y="9885"/>
                </a:cubicBezTo>
                <a:cubicBezTo>
                  <a:pt x="2972" y="9609"/>
                  <a:pt x="2740" y="9379"/>
                  <a:pt x="2441" y="9379"/>
                </a:cubicBezTo>
                <a:lnTo>
                  <a:pt x="531" y="9379"/>
                </a:lnTo>
                <a:close/>
                <a:moveTo>
                  <a:pt x="16912" y="14542"/>
                </a:moveTo>
                <a:cubicBezTo>
                  <a:pt x="16774" y="14535"/>
                  <a:pt x="16634" y="14563"/>
                  <a:pt x="16523" y="14656"/>
                </a:cubicBezTo>
                <a:cubicBezTo>
                  <a:pt x="16301" y="14841"/>
                  <a:pt x="16287" y="15170"/>
                  <a:pt x="16487" y="15375"/>
                </a:cubicBezTo>
                <a:cubicBezTo>
                  <a:pt x="16499" y="15387"/>
                  <a:pt x="16510" y="15397"/>
                  <a:pt x="16523" y="15408"/>
                </a:cubicBezTo>
                <a:lnTo>
                  <a:pt x="17867" y="16649"/>
                </a:lnTo>
                <a:cubicBezTo>
                  <a:pt x="18059" y="16862"/>
                  <a:pt x="18398" y="16892"/>
                  <a:pt x="18628" y="16715"/>
                </a:cubicBezTo>
                <a:cubicBezTo>
                  <a:pt x="18858" y="16538"/>
                  <a:pt x="18890" y="16224"/>
                  <a:pt x="18699" y="16012"/>
                </a:cubicBezTo>
                <a:cubicBezTo>
                  <a:pt x="18673" y="15983"/>
                  <a:pt x="18643" y="15953"/>
                  <a:pt x="18610" y="15930"/>
                </a:cubicBezTo>
                <a:lnTo>
                  <a:pt x="17284" y="14705"/>
                </a:lnTo>
                <a:cubicBezTo>
                  <a:pt x="17183" y="14602"/>
                  <a:pt x="17050" y="14548"/>
                  <a:pt x="16912" y="14542"/>
                </a:cubicBezTo>
                <a:close/>
                <a:moveTo>
                  <a:pt x="4423" y="14787"/>
                </a:moveTo>
                <a:lnTo>
                  <a:pt x="3078" y="16045"/>
                </a:lnTo>
                <a:cubicBezTo>
                  <a:pt x="2851" y="16224"/>
                  <a:pt x="2831" y="16537"/>
                  <a:pt x="3025" y="16747"/>
                </a:cubicBezTo>
                <a:cubicBezTo>
                  <a:pt x="3220" y="16957"/>
                  <a:pt x="3559" y="16992"/>
                  <a:pt x="3786" y="16813"/>
                </a:cubicBezTo>
                <a:cubicBezTo>
                  <a:pt x="3807" y="16796"/>
                  <a:pt x="3821" y="16767"/>
                  <a:pt x="3839" y="16747"/>
                </a:cubicBezTo>
                <a:lnTo>
                  <a:pt x="5183" y="15506"/>
                </a:lnTo>
                <a:cubicBezTo>
                  <a:pt x="5378" y="15296"/>
                  <a:pt x="5358" y="14966"/>
                  <a:pt x="5130" y="14787"/>
                </a:cubicBezTo>
                <a:cubicBezTo>
                  <a:pt x="4927" y="14626"/>
                  <a:pt x="4625" y="14626"/>
                  <a:pt x="4423" y="14787"/>
                </a:cubicBezTo>
                <a:close/>
                <a:moveTo>
                  <a:pt x="8456" y="17711"/>
                </a:moveTo>
                <a:cubicBezTo>
                  <a:pt x="8024" y="17735"/>
                  <a:pt x="7705" y="18081"/>
                  <a:pt x="7731" y="18479"/>
                </a:cubicBezTo>
                <a:cubicBezTo>
                  <a:pt x="7754" y="18845"/>
                  <a:pt x="8060" y="19128"/>
                  <a:pt x="8456" y="19149"/>
                </a:cubicBezTo>
                <a:lnTo>
                  <a:pt x="13126" y="19149"/>
                </a:lnTo>
                <a:cubicBezTo>
                  <a:pt x="13558" y="19126"/>
                  <a:pt x="13877" y="18780"/>
                  <a:pt x="13852" y="18381"/>
                </a:cubicBezTo>
                <a:cubicBezTo>
                  <a:pt x="13828" y="18015"/>
                  <a:pt x="13522" y="17733"/>
                  <a:pt x="13126" y="17711"/>
                </a:cubicBezTo>
                <a:lnTo>
                  <a:pt x="8456" y="17711"/>
                </a:lnTo>
                <a:close/>
                <a:moveTo>
                  <a:pt x="9093" y="20146"/>
                </a:moveTo>
                <a:cubicBezTo>
                  <a:pt x="9165" y="20960"/>
                  <a:pt x="9906" y="21599"/>
                  <a:pt x="10791" y="21600"/>
                </a:cubicBezTo>
                <a:cubicBezTo>
                  <a:pt x="11675" y="21599"/>
                  <a:pt x="12419" y="20960"/>
                  <a:pt x="12489" y="20146"/>
                </a:cubicBezTo>
                <a:lnTo>
                  <a:pt x="9093" y="20146"/>
                </a:lnTo>
                <a:close/>
              </a:path>
            </a:pathLst>
          </a:custGeom>
          <a:solidFill>
            <a:srgbClr val="535353">
              <a:alpha val="100000"/>
            </a:srgbClr>
          </a:solidFill>
          <a:ln w="12700"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3054858-6A1B-46CE-995C-203FB59E2A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93" r="58023"/>
          <a:stretch/>
        </p:blipFill>
        <p:spPr>
          <a:xfrm rot="20724902">
            <a:off x="9254812" y="1878039"/>
            <a:ext cx="2367191" cy="23097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68165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11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2F5CD59-7599-48C3-81EB-9D98C78860C6}"/>
              </a:ext>
            </a:extLst>
          </p:cNvPr>
          <p:cNvSpPr/>
          <p:nvPr/>
        </p:nvSpPr>
        <p:spPr>
          <a:xfrm>
            <a:off x="455613" y="179988"/>
            <a:ext cx="5932815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ms-MY" altLang="en-US" sz="4000" b="1">
                <a:solidFill>
                  <a:schemeClr val="bg1"/>
                </a:solidFill>
                <a:cs typeface="Calibri" panose="020F0502020204030204" pitchFamily="34" charset="0"/>
              </a:rPr>
              <a:t>MODUL JUSTIFIKASI</a:t>
            </a:r>
            <a:endParaRPr lang="en-US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1F261-E0C7-4C13-A4FB-84316497C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75377">
            <a:off x="7121564" y="1512252"/>
            <a:ext cx="3976688" cy="42278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9C23-029B-4C35-954E-A1209F446517}"/>
              </a:ext>
            </a:extLst>
          </p:cNvPr>
          <p:cNvSpPr txBox="1"/>
          <p:nvPr/>
        </p:nvSpPr>
        <p:spPr>
          <a:xfrm>
            <a:off x="1098288" y="1790633"/>
            <a:ext cx="529014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 err="1"/>
              <a:t>Untuk</a:t>
            </a:r>
            <a:r>
              <a:rPr lang="en-US" sz="2400" dirty="0"/>
              <a:t> </a:t>
            </a:r>
            <a:r>
              <a:rPr lang="en-US" sz="2400" dirty="0" err="1"/>
              <a:t>sebarang</a:t>
            </a:r>
            <a:r>
              <a:rPr lang="en-US" sz="2400" dirty="0"/>
              <a:t> </a:t>
            </a:r>
            <a:r>
              <a:rPr lang="en-US" sz="2400" dirty="0" err="1"/>
              <a:t>kelewatan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tidak</a:t>
            </a:r>
            <a:r>
              <a:rPr lang="en-US" sz="2400" dirty="0"/>
              <a:t> punch, PCRS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meminta</a:t>
            </a:r>
            <a:r>
              <a:rPr lang="en-US" sz="2400" dirty="0"/>
              <a:t> </a:t>
            </a:r>
            <a:r>
              <a:rPr lang="en-US" sz="2400" dirty="0" err="1"/>
              <a:t>kakitangan</a:t>
            </a:r>
            <a:r>
              <a:rPr lang="en-US" sz="2400" dirty="0"/>
              <a:t> </a:t>
            </a:r>
            <a:r>
              <a:rPr lang="en-US" sz="2400" dirty="0" err="1"/>
              <a:t>memberi</a:t>
            </a:r>
            <a:r>
              <a:rPr lang="en-US" sz="2400" dirty="0"/>
              <a:t> </a:t>
            </a:r>
            <a:r>
              <a:rPr lang="en-US" sz="2400" dirty="0" err="1"/>
              <a:t>justifikasi</a:t>
            </a:r>
            <a:r>
              <a:rPr lang="en-US" sz="2400" dirty="0"/>
              <a:t>/ </a:t>
            </a:r>
            <a:r>
              <a:rPr lang="en-US" sz="2400" err="1"/>
              <a:t>alasan</a:t>
            </a:r>
            <a:r>
              <a:rPr lang="en-US" sz="240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US" sz="2400" dirty="0"/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2400" dirty="0" err="1"/>
              <a:t>Jika</a:t>
            </a:r>
            <a:r>
              <a:rPr lang="en-US" sz="2400" dirty="0"/>
              <a:t> </a:t>
            </a:r>
            <a:r>
              <a:rPr lang="en-US" sz="2400" dirty="0" err="1"/>
              <a:t>tiada</a:t>
            </a:r>
            <a:r>
              <a:rPr lang="en-US" sz="2400" dirty="0"/>
              <a:t> </a:t>
            </a:r>
            <a:r>
              <a:rPr lang="en-US" sz="2400" dirty="0" err="1"/>
              <a:t>justifikasi</a:t>
            </a:r>
            <a:r>
              <a:rPr lang="en-US" sz="2400" dirty="0"/>
              <a:t> </a:t>
            </a:r>
            <a:r>
              <a:rPr lang="en-US" sz="2400" dirty="0" err="1"/>
              <a:t>dan</a:t>
            </a:r>
            <a:r>
              <a:rPr lang="en-US" sz="2400" dirty="0"/>
              <a:t> </a:t>
            </a:r>
            <a:r>
              <a:rPr lang="en-US" sz="2400" b="1" dirty="0" err="1"/>
              <a:t>melebihi</a:t>
            </a:r>
            <a:r>
              <a:rPr lang="en-US" sz="2400" b="1" dirty="0"/>
              <a:t> 3 kali &amp; </a:t>
            </a:r>
            <a:r>
              <a:rPr lang="en-US" sz="2400" b="1" dirty="0" err="1"/>
              <a:t>ke</a:t>
            </a:r>
            <a:r>
              <a:rPr lang="en-US" sz="2400" b="1" dirty="0"/>
              <a:t> </a:t>
            </a:r>
            <a:r>
              <a:rPr lang="en-US" sz="2400" b="1" dirty="0" err="1"/>
              <a:t>atas</a:t>
            </a:r>
            <a:r>
              <a:rPr lang="en-US" sz="2400" dirty="0"/>
              <a:t>, PCRS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menghantar</a:t>
            </a:r>
            <a:r>
              <a:rPr lang="en-US" sz="2400" dirty="0"/>
              <a:t> </a:t>
            </a:r>
            <a:r>
              <a:rPr lang="en-US" sz="2400" b="1" dirty="0" err="1"/>
              <a:t>surat</a:t>
            </a:r>
            <a:r>
              <a:rPr lang="en-US" sz="2400" b="1" dirty="0"/>
              <a:t> </a:t>
            </a:r>
            <a:r>
              <a:rPr lang="en-US" sz="2400" b="1" dirty="0" err="1"/>
              <a:t>tunjuk</a:t>
            </a:r>
            <a:r>
              <a:rPr lang="en-US" sz="2400" b="1" dirty="0"/>
              <a:t> </a:t>
            </a:r>
            <a:r>
              <a:rPr lang="en-US" sz="2400" b="1" dirty="0" err="1"/>
              <a:t>sebab</a:t>
            </a:r>
            <a:r>
              <a:rPr lang="en-US" sz="2400" b="1" dirty="0"/>
              <a:t> </a:t>
            </a:r>
            <a:r>
              <a:rPr lang="en-US" sz="2400" dirty="0" err="1"/>
              <a:t>melalui</a:t>
            </a:r>
            <a:r>
              <a:rPr lang="en-US" sz="2400" dirty="0"/>
              <a:t> email </a:t>
            </a:r>
            <a:r>
              <a:rPr lang="en-US" sz="2400" dirty="0" err="1"/>
              <a:t>pada</a:t>
            </a:r>
            <a:r>
              <a:rPr lang="en-US" sz="2400" dirty="0"/>
              <a:t> 7hb </a:t>
            </a:r>
            <a:r>
              <a:rPr lang="en-US" sz="2400" dirty="0" err="1"/>
              <a:t>bulan</a:t>
            </a:r>
            <a:r>
              <a:rPr lang="en-US" sz="2400" dirty="0"/>
              <a:t> </a:t>
            </a:r>
            <a:r>
              <a:rPr lang="en-US" sz="2400" dirty="0" err="1"/>
              <a:t>berikutnya</a:t>
            </a:r>
            <a:r>
              <a:rPr lang="en-US" sz="2400" dirty="0"/>
              <a:t> </a:t>
            </a:r>
            <a:r>
              <a:rPr lang="en-US" sz="2400" dirty="0" err="1"/>
              <a:t>secara</a:t>
            </a:r>
            <a:r>
              <a:rPr lang="en-US" sz="2400" dirty="0"/>
              <a:t> </a:t>
            </a:r>
            <a:r>
              <a:rPr lang="en-US" sz="2400" dirty="0" err="1"/>
              <a:t>automatik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6475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12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DCC12907-D517-447C-8DFA-F7C8026E9357}"/>
              </a:ext>
            </a:extLst>
          </p:cNvPr>
          <p:cNvSpPr/>
          <p:nvPr/>
        </p:nvSpPr>
        <p:spPr>
          <a:xfrm>
            <a:off x="455613" y="216534"/>
            <a:ext cx="9588039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ms-MY" altLang="en-US" sz="4000" b="1">
                <a:solidFill>
                  <a:schemeClr val="bg1"/>
                </a:solidFill>
                <a:cs typeface="Calibri" panose="020F0502020204030204" pitchFamily="34" charset="0"/>
              </a:rPr>
              <a:t>MODUL JUSTIFIKASI – Makluman E-mel</a:t>
            </a:r>
            <a:endParaRPr lang="en-US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5A8270-9667-49C5-B221-9C304A399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643" y="1968817"/>
            <a:ext cx="9764713" cy="31432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7644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13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F37E3DC-F670-44D0-AC2C-A6A1A342B1EC}"/>
              </a:ext>
            </a:extLst>
          </p:cNvPr>
          <p:cNvSpPr/>
          <p:nvPr/>
        </p:nvSpPr>
        <p:spPr>
          <a:xfrm>
            <a:off x="420097" y="167231"/>
            <a:ext cx="108331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ms-MY" altLang="en-US" sz="4000" b="1">
                <a:solidFill>
                  <a:schemeClr val="bg1"/>
                </a:solidFill>
                <a:cs typeface="Calibri" panose="020F0502020204030204" pitchFamily="34" charset="0"/>
              </a:rPr>
              <a:t>MODUL LAPORAN – Laporan Bulanan Individu</a:t>
            </a:r>
            <a:endParaRPr lang="en-US" altLang="en-US" sz="40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7458F-837E-4097-B750-77E6D828BA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07"/>
          <a:stretch/>
        </p:blipFill>
        <p:spPr>
          <a:xfrm>
            <a:off x="4009089" y="1284208"/>
            <a:ext cx="7962900" cy="4777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01601B-D508-426B-837D-C3597EC7A5CA}"/>
              </a:ext>
            </a:extLst>
          </p:cNvPr>
          <p:cNvSpPr/>
          <p:nvPr/>
        </p:nvSpPr>
        <p:spPr>
          <a:xfrm>
            <a:off x="455614" y="2949622"/>
            <a:ext cx="3328702" cy="1446550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just"/>
            <a:r>
              <a:rPr lang="en-US" sz="2200"/>
              <a:t>Kod kad akan dijana secara automatik mengikut rekod kehadiran sama ada kuning, hijau atau merah</a:t>
            </a:r>
            <a:endParaRPr lang="en-US" sz="2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27BB80-1FD9-46AD-9111-A5EC6BAE5D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180" y="2067932"/>
            <a:ext cx="741943" cy="74194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1C09F36-9044-4327-AD83-D0C1CBC10AB0}"/>
              </a:ext>
            </a:extLst>
          </p:cNvPr>
          <p:cNvSpPr/>
          <p:nvPr/>
        </p:nvSpPr>
        <p:spPr>
          <a:xfrm>
            <a:off x="3976510" y="2857500"/>
            <a:ext cx="1697037" cy="2095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90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14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6D66052-1F78-4B2D-8524-035912800E27}"/>
              </a:ext>
            </a:extLst>
          </p:cNvPr>
          <p:cNvSpPr/>
          <p:nvPr/>
        </p:nvSpPr>
        <p:spPr>
          <a:xfrm>
            <a:off x="231064" y="202149"/>
            <a:ext cx="11960936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ms-MY" altLang="en-US" sz="4000" b="1">
                <a:solidFill>
                  <a:schemeClr val="bg1"/>
                </a:solidFill>
                <a:cs typeface="Calibri" panose="020F0502020204030204" pitchFamily="34" charset="0"/>
              </a:rPr>
              <a:t>MODUL LAPORAN - </a:t>
            </a:r>
            <a:r>
              <a:rPr lang="en-US" sz="3200" b="1">
                <a:solidFill>
                  <a:schemeClr val="bg1"/>
                </a:solidFill>
                <a:cs typeface="Calibri" panose="020F0502020204030204" pitchFamily="34" charset="0"/>
              </a:rPr>
              <a:t>Emel Laporan Harian Kepada Ketua Jabatan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E314296F-FEBA-4ACC-A4D2-21432C9E5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2893" y="1344983"/>
            <a:ext cx="5601919" cy="4995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3441B8-55B9-4335-9F78-13B8179C2BD1}"/>
              </a:ext>
            </a:extLst>
          </p:cNvPr>
          <p:cNvSpPr/>
          <p:nvPr/>
        </p:nvSpPr>
        <p:spPr>
          <a:xfrm>
            <a:off x="962435" y="1930298"/>
            <a:ext cx="3944936" cy="120032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/>
              <a:t>Emel Harian</a:t>
            </a:r>
          </a:p>
          <a:p>
            <a:pPr algn="ctr">
              <a:defRPr/>
            </a:pPr>
            <a:r>
              <a:rPr lang="en-US" sz="2400" b="1"/>
              <a:t>(laporan masuk)</a:t>
            </a:r>
          </a:p>
          <a:p>
            <a:pPr algn="ctr">
              <a:defRPr/>
            </a:pPr>
            <a:r>
              <a:rPr lang="en-US" sz="2400" b="1"/>
              <a:t>jam 10.00 pagi</a:t>
            </a:r>
            <a:endParaRPr lang="en-US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E5ED61-6E9C-4BA4-A344-B6524342F3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86" y="1401993"/>
            <a:ext cx="741943" cy="74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90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15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B0C8911-4025-4405-BE9B-056AAC567096}"/>
              </a:ext>
            </a:extLst>
          </p:cNvPr>
          <p:cNvSpPr/>
          <p:nvPr/>
        </p:nvSpPr>
        <p:spPr>
          <a:xfrm>
            <a:off x="221079" y="203647"/>
            <a:ext cx="11960936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 eaLnBrk="1" hangingPunct="1">
              <a:spcBef>
                <a:spcPct val="0"/>
              </a:spcBef>
              <a:buNone/>
            </a:pPr>
            <a:r>
              <a:rPr lang="ms-MY" altLang="en-US" sz="4000" b="1">
                <a:solidFill>
                  <a:schemeClr val="bg1"/>
                </a:solidFill>
                <a:cs typeface="Calibri" panose="020F0502020204030204" pitchFamily="34" charset="0"/>
              </a:rPr>
              <a:t>MODUL LAPORAN - </a:t>
            </a:r>
            <a:r>
              <a:rPr lang="en-US" sz="3200" b="1">
                <a:solidFill>
                  <a:schemeClr val="bg1"/>
                </a:solidFill>
                <a:cs typeface="Calibri" panose="020F0502020204030204" pitchFamily="34" charset="0"/>
              </a:rPr>
              <a:t>Emel Laporan Harian Kepada Ketua Jabatan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D3CFD4-6552-4281-A503-B2D6EEE125FE}"/>
              </a:ext>
            </a:extLst>
          </p:cNvPr>
          <p:cNvSpPr/>
          <p:nvPr/>
        </p:nvSpPr>
        <p:spPr>
          <a:xfrm>
            <a:off x="1307529" y="2242556"/>
            <a:ext cx="3935871" cy="120032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/>
              <a:t>Emel Harian</a:t>
            </a:r>
          </a:p>
          <a:p>
            <a:pPr algn="ctr">
              <a:defRPr/>
            </a:pPr>
            <a:r>
              <a:rPr lang="en-US" sz="2400" b="1"/>
              <a:t>(laporan penuh)</a:t>
            </a:r>
          </a:p>
          <a:p>
            <a:pPr algn="ctr">
              <a:defRPr/>
            </a:pPr>
            <a:r>
              <a:rPr lang="en-US" sz="2400" b="1"/>
              <a:t>jam 4.00 pagi</a:t>
            </a:r>
            <a:endParaRPr lang="en-US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164D25-8639-496B-A5D1-9302EE093E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882" y="1787405"/>
            <a:ext cx="741943" cy="74194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86FBEB58-BD6B-4E8A-94F8-C9CFDBABD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43400" y="1255572"/>
            <a:ext cx="5687413" cy="529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7113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16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B46CEA7-9807-40B3-B7B1-C65D6A75C98B}"/>
              </a:ext>
            </a:extLst>
          </p:cNvPr>
          <p:cNvSpPr/>
          <p:nvPr/>
        </p:nvSpPr>
        <p:spPr>
          <a:xfrm>
            <a:off x="107950" y="162846"/>
            <a:ext cx="12196762" cy="7017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ms-MY" altLang="en-US" sz="4000" b="1">
                <a:solidFill>
                  <a:schemeClr val="bg1"/>
                </a:solidFill>
                <a:cs typeface="Calibri" panose="020F0502020204030204" pitchFamily="34" charset="0"/>
              </a:rPr>
              <a:t>MODUL NOTIFIKASI </a:t>
            </a:r>
            <a:r>
              <a:rPr lang="ms-MY" altLang="en-US" sz="4400" b="1">
                <a:solidFill>
                  <a:schemeClr val="bg1"/>
                </a:solidFill>
                <a:cs typeface="Calibri" panose="020F0502020204030204" pitchFamily="34" charset="0"/>
              </a:rPr>
              <a:t>– </a:t>
            </a:r>
            <a:r>
              <a:rPr lang="ms-MY" altLang="en-US" sz="3500" b="1">
                <a:solidFill>
                  <a:schemeClr val="bg1"/>
                </a:solidFill>
                <a:cs typeface="Calibri" panose="020F0502020204030204" pitchFamily="34" charset="0"/>
              </a:rPr>
              <a:t>Makluman Hadir Lewat Melalui E-Mel</a:t>
            </a:r>
            <a:endParaRPr lang="en-US" altLang="en-US" sz="35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pic>
        <p:nvPicPr>
          <p:cNvPr id="7" name="Picture 2" descr="C:\Users\nurulfarhana\Pictures\PCRS\New folder\iddfaaij.png">
            <a:extLst>
              <a:ext uri="{FF2B5EF4-FFF2-40B4-BE49-F238E27FC236}">
                <a16:creationId xmlns:a16="http://schemas.microsoft.com/office/drawing/2014/main" id="{3F0D9F92-1733-4F4A-BFF8-9F5AC9F4C4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" r="39648" b="66353"/>
          <a:stretch/>
        </p:blipFill>
        <p:spPr bwMode="auto">
          <a:xfrm>
            <a:off x="1106842" y="1749453"/>
            <a:ext cx="9978315" cy="3676650"/>
          </a:xfrm>
          <a:prstGeom prst="rect">
            <a:avLst/>
          </a:prstGeom>
          <a:ln w="28575"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061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17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7842D861-478F-422D-88E9-A71E2768CF6B}"/>
              </a:ext>
            </a:extLst>
          </p:cNvPr>
          <p:cNvSpPr/>
          <p:nvPr/>
        </p:nvSpPr>
        <p:spPr>
          <a:xfrm>
            <a:off x="235615" y="213852"/>
            <a:ext cx="11874501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ms-MY" altLang="en-US" sz="4000" b="1">
                <a:solidFill>
                  <a:schemeClr val="bg1"/>
                </a:solidFill>
                <a:cs typeface="Calibri" panose="020F0502020204030204" pitchFamily="34" charset="0"/>
              </a:rPr>
              <a:t>MODUL NOTIFIKASI – </a:t>
            </a:r>
            <a:r>
              <a:rPr lang="ms-MY" altLang="en-US" sz="3500" b="1">
                <a:solidFill>
                  <a:schemeClr val="bg1"/>
                </a:solidFill>
                <a:cs typeface="Calibri" panose="020F0502020204030204" pitchFamily="34" charset="0"/>
              </a:rPr>
              <a:t>Makluman Hadir Lewat Melalui SMS</a:t>
            </a:r>
            <a:endParaRPr lang="en-US" altLang="en-US" sz="35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7851E-6189-441F-8237-17F31EE87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95877">
            <a:off x="6825069" y="1970731"/>
            <a:ext cx="4291013" cy="24359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497D6C-D9AC-46A5-8EAB-6A9D0FA87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8" y="1785937"/>
            <a:ext cx="4995863" cy="29854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21165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18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C92F404-B5B4-476A-BEA9-3044319A9392}"/>
              </a:ext>
            </a:extLst>
          </p:cNvPr>
          <p:cNvSpPr/>
          <p:nvPr/>
        </p:nvSpPr>
        <p:spPr>
          <a:xfrm>
            <a:off x="440865" y="237204"/>
            <a:ext cx="500129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ms-MY" altLang="en-US" sz="4000" b="1">
                <a:solidFill>
                  <a:schemeClr val="bg1"/>
                </a:solidFill>
                <a:cs typeface="Calibri" panose="020F0502020204030204" pitchFamily="34" charset="0"/>
              </a:rPr>
              <a:t>SURAT TUNJUK SEBAB</a:t>
            </a:r>
            <a:endParaRPr lang="en-US" altLang="en-US" sz="40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pic>
        <p:nvPicPr>
          <p:cNvPr id="7" name="Picture 7" descr="C:\Users\ajib.MELAKA\Desktop\Picture1.png">
            <a:extLst>
              <a:ext uri="{FF2B5EF4-FFF2-40B4-BE49-F238E27FC236}">
                <a16:creationId xmlns:a16="http://schemas.microsoft.com/office/drawing/2014/main" id="{C7B09315-838C-4819-B496-39D075E49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45743" y="0"/>
            <a:ext cx="4680100" cy="6124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B27AEF-29CB-4A0F-8096-FF513CDE1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94" y="2153265"/>
            <a:ext cx="7808246" cy="27038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22214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19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1E9889B-4E77-4933-95ED-9624EF93014E}"/>
              </a:ext>
            </a:extLst>
          </p:cNvPr>
          <p:cNvSpPr/>
          <p:nvPr/>
        </p:nvSpPr>
        <p:spPr>
          <a:xfrm>
            <a:off x="235827" y="144655"/>
            <a:ext cx="11960936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ms-MY" altLang="en-US" sz="4000" b="1">
                <a:solidFill>
                  <a:schemeClr val="bg1"/>
                </a:solidFill>
                <a:cs typeface="Calibri" panose="020F0502020204030204" pitchFamily="34" charset="0"/>
              </a:rPr>
              <a:t>SURAT TUNJUK SEBAB</a:t>
            </a:r>
            <a:r>
              <a:rPr lang="en-US" altLang="en-US" sz="4000" b="1">
                <a:solidFill>
                  <a:schemeClr val="bg1"/>
                </a:solidFill>
                <a:cs typeface="Calibri" panose="020F0502020204030204" pitchFamily="34" charset="0"/>
              </a:rPr>
              <a:t> – E-Mel Makluma</a:t>
            </a:r>
            <a:r>
              <a:rPr lang="en-US" altLang="en-US" sz="4000" b="1" dirty="0">
                <a:solidFill>
                  <a:schemeClr val="bg1"/>
                </a:solidFill>
                <a:cs typeface="Calibri" panose="020F0502020204030204" pitchFamily="34" charset="0"/>
              </a:rPr>
              <a:t>n</a:t>
            </a:r>
            <a:endParaRPr lang="en-US" altLang="en-US" sz="4000" b="1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F3A15-F8CC-441F-94EF-2216263B86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30" y="2067931"/>
            <a:ext cx="741943" cy="741943"/>
          </a:xfrm>
          <a:prstGeom prst="rect">
            <a:avLst/>
          </a:prstGeom>
        </p:spPr>
      </p:pic>
      <p:pic>
        <p:nvPicPr>
          <p:cNvPr id="8" name="Picture 7" descr="emel_surat_tunjuk_sebab.jpg">
            <a:extLst>
              <a:ext uri="{FF2B5EF4-FFF2-40B4-BE49-F238E27FC236}">
                <a16:creationId xmlns:a16="http://schemas.microsoft.com/office/drawing/2014/main" id="{808074D2-BB8E-49B4-B767-40E638A9316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55800" y="1769806"/>
            <a:ext cx="8280400" cy="3564194"/>
          </a:xfrm>
          <a:prstGeom prst="rect">
            <a:avLst/>
          </a:prstGeom>
          <a:ln w="28575"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479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DA276FEE-3EA3-4368-B923-39D644D98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3744EB7A-9DD8-4267-A6E1-5C3690F86AAF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 2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2B46023D-DAC0-48C4-BD10-1F964DCE61CD}"/>
              </a:ext>
            </a:extLst>
          </p:cNvPr>
          <p:cNvSpPr/>
          <p:nvPr/>
        </p:nvSpPr>
        <p:spPr>
          <a:xfrm>
            <a:off x="278632" y="194165"/>
            <a:ext cx="85709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ms-MY" sz="4000" b="1">
                <a:solidFill>
                  <a:schemeClr val="bg1"/>
                </a:solidFill>
                <a:cs typeface="Calibri" panose="020F0502020204030204" pitchFamily="34" charset="0"/>
              </a:rPr>
              <a:t>PENGENALAN PCRS</a:t>
            </a:r>
            <a:endParaRPr lang="en-US" altLang="ms-MY" sz="4000" b="1" dirty="0">
              <a:solidFill>
                <a:schemeClr val="bg1"/>
              </a:solidFill>
              <a:ea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5D4DD-FE91-464C-801D-3B28DA484B17}"/>
              </a:ext>
            </a:extLst>
          </p:cNvPr>
          <p:cNvSpPr txBox="1"/>
          <p:nvPr/>
        </p:nvSpPr>
        <p:spPr>
          <a:xfrm>
            <a:off x="1289784" y="4429512"/>
            <a:ext cx="52427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MY" sz="2200"/>
              <a:t>PCRS telah mendapat </a:t>
            </a:r>
            <a:r>
              <a:rPr lang="en-MY" sz="2200" b="1"/>
              <a:t>Hak Cipta </a:t>
            </a:r>
            <a:r>
              <a:rPr lang="en-MY" sz="2200"/>
              <a:t>yang dikeluarkan oleh MyIPO pada 20 Januari 2016 &amp; Sijil Pendaftaran Cap Dagangan (</a:t>
            </a:r>
            <a:r>
              <a:rPr lang="en-MY" sz="2200" b="1" i="1"/>
              <a:t>Trademark</a:t>
            </a:r>
            <a:r>
              <a:rPr lang="en-MY" sz="2200"/>
              <a:t>) pada 13 Januari 2017. </a:t>
            </a:r>
            <a:endParaRPr lang="en-US" sz="2200" b="1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FF1D2E-D31F-4551-BF3D-18C60840A4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8" y="1336268"/>
            <a:ext cx="741943" cy="7419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1B1758-E711-4515-B573-44195CBE9099}"/>
              </a:ext>
            </a:extLst>
          </p:cNvPr>
          <p:cNvSpPr/>
          <p:nvPr/>
        </p:nvSpPr>
        <p:spPr>
          <a:xfrm>
            <a:off x="1289784" y="1621428"/>
            <a:ext cx="524271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200"/>
              <a:t>PCRS telah dibangunkan dengan menggunakan kepakaran dalaman</a:t>
            </a:r>
            <a:r>
              <a:rPr lang="en-US" sz="2200" i="1"/>
              <a:t> (</a:t>
            </a:r>
            <a:r>
              <a:rPr lang="en-US" sz="2200"/>
              <a:t>secara </a:t>
            </a:r>
            <a:r>
              <a:rPr lang="en-US" sz="2200" b="1" i="1"/>
              <a:t>in-house</a:t>
            </a:r>
            <a:r>
              <a:rPr lang="en-US" sz="2200"/>
              <a:t>) oleh Bahagian Teknologi Maklumat dan Komunikasi </a:t>
            </a:r>
            <a:r>
              <a:rPr lang="en-MY" sz="2200"/>
              <a:t>dan dilaksanakan secara berperingkat bermula di Kompleks Seri Negeri pada bulan April 2014 </a:t>
            </a:r>
            <a:r>
              <a:rPr lang="en-US" sz="2200"/>
              <a:t>bagi menggantikan </a:t>
            </a:r>
            <a:r>
              <a:rPr lang="en-US" sz="2200" i="1"/>
              <a:t>punch-card</a:t>
            </a:r>
            <a:r>
              <a:rPr lang="en-US" sz="2200"/>
              <a:t>.</a:t>
            </a:r>
            <a:endParaRPr lang="en-MY" sz="2200" dirty="0"/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9A4402A0-38DD-4747-BCC2-599D0A57F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968" y="1659109"/>
            <a:ext cx="5242719" cy="28461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922E2C-0B41-46C4-AAB1-50FD41981160}"/>
              </a:ext>
            </a:extLst>
          </p:cNvPr>
          <p:cNvSpPr/>
          <p:nvPr/>
        </p:nvSpPr>
        <p:spPr>
          <a:xfrm>
            <a:off x="6939912" y="4502335"/>
            <a:ext cx="50248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ms-MY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url: </a:t>
            </a:r>
            <a:r>
              <a:rPr kumimoji="0" lang="ms-MY" sz="2800" b="1" i="0" u="sng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https://pcrs.melaka.gov.my</a:t>
            </a:r>
            <a:endParaRPr kumimoji="0" lang="en-US" sz="3200" b="0" i="0" u="sng" strike="noStrike" kern="1200" cap="none" spc="0" normalizeH="0" baseline="0" noProof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CB45EC-9199-466D-8CA0-DE2AA036A9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87" y="4111382"/>
            <a:ext cx="741943" cy="741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F015AE-A786-40BB-9108-FA94E136CB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3188" y="1818086"/>
            <a:ext cx="3454280" cy="199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20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20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89B71300-F561-49BD-9478-7EDAA90231B8}"/>
              </a:ext>
            </a:extLst>
          </p:cNvPr>
          <p:cNvSpPr/>
          <p:nvPr/>
        </p:nvSpPr>
        <p:spPr>
          <a:xfrm>
            <a:off x="455613" y="266700"/>
            <a:ext cx="108331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ms-MY" altLang="en-US" sz="4000" b="1">
                <a:solidFill>
                  <a:schemeClr val="bg1"/>
                </a:solidFill>
                <a:cs typeface="Calibri" panose="020F0502020204030204" pitchFamily="34" charset="0"/>
              </a:rPr>
              <a:t>MODUL INTEGRASI HRMIS</a:t>
            </a:r>
            <a:endParaRPr lang="en-US" altLang="en-US" sz="40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6177C-3025-4C19-8AA7-4DB109F4389A}"/>
              </a:ext>
            </a:extLst>
          </p:cNvPr>
          <p:cNvSpPr txBox="1"/>
          <p:nvPr/>
        </p:nvSpPr>
        <p:spPr>
          <a:xfrm>
            <a:off x="712273" y="2311921"/>
            <a:ext cx="546093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28650" indent="-628650" algn="just">
              <a:buFont typeface="Wingdings" panose="05000000000000000000" pitchFamily="2" charset="2"/>
              <a:buChar char="v"/>
            </a:pPr>
            <a:r>
              <a:rPr lang="en-US" sz="2500"/>
              <a:t>Pelaporan </a:t>
            </a:r>
            <a:r>
              <a:rPr lang="en-US" sz="2500" dirty="0"/>
              <a:t>yang </a:t>
            </a:r>
            <a:r>
              <a:rPr lang="en-US" sz="2500" dirty="0" err="1"/>
              <a:t>dijana</a:t>
            </a:r>
            <a:r>
              <a:rPr lang="en-US" sz="2500" dirty="0"/>
              <a:t> </a:t>
            </a:r>
            <a:r>
              <a:rPr lang="en-US" sz="2500" dirty="0" err="1"/>
              <a:t>akan</a:t>
            </a:r>
            <a:r>
              <a:rPr lang="en-US" sz="2500" dirty="0"/>
              <a:t> </a:t>
            </a:r>
            <a:r>
              <a:rPr lang="en-US" sz="2500" dirty="0" err="1"/>
              <a:t>menggunapakai</a:t>
            </a:r>
            <a:r>
              <a:rPr lang="en-US" sz="2500" dirty="0"/>
              <a:t> </a:t>
            </a:r>
            <a:r>
              <a:rPr lang="en-US" sz="2500" dirty="0" err="1"/>
              <a:t>rekod</a:t>
            </a:r>
            <a:r>
              <a:rPr lang="en-US" sz="2500" dirty="0"/>
              <a:t> </a:t>
            </a:r>
            <a:r>
              <a:rPr lang="en-US" sz="2500" dirty="0" err="1"/>
              <a:t>cuti</a:t>
            </a:r>
            <a:r>
              <a:rPr lang="en-US" sz="2500" dirty="0"/>
              <a:t> </a:t>
            </a:r>
            <a:r>
              <a:rPr lang="en-US" sz="2500" dirty="0" err="1"/>
              <a:t>dari</a:t>
            </a:r>
            <a:r>
              <a:rPr lang="en-US" sz="2500" dirty="0"/>
              <a:t> Human Resources Management Information System (HRMIS) </a:t>
            </a:r>
            <a:r>
              <a:rPr lang="en-US" sz="2500" dirty="0" err="1"/>
              <a:t>Jabatan</a:t>
            </a:r>
            <a:r>
              <a:rPr lang="en-US" sz="2500" dirty="0"/>
              <a:t> </a:t>
            </a:r>
            <a:r>
              <a:rPr lang="en-US" sz="2500" dirty="0" err="1"/>
              <a:t>Perkhidmatan</a:t>
            </a:r>
            <a:r>
              <a:rPr lang="en-US" sz="2500" dirty="0"/>
              <a:t> </a:t>
            </a:r>
            <a:r>
              <a:rPr lang="en-US" sz="2500" dirty="0" err="1"/>
              <a:t>Awam</a:t>
            </a:r>
            <a:r>
              <a:rPr lang="en-US" sz="2500" dirty="0"/>
              <a:t> Malaysia (JPA).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0AAA4B-AC50-4E75-9C0B-6462009E3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90338">
            <a:off x="6909510" y="1893649"/>
            <a:ext cx="4550948" cy="3132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50346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21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891A9DFF-04D9-4050-BF79-1C9D21CA6DBD}"/>
              </a:ext>
            </a:extLst>
          </p:cNvPr>
          <p:cNvSpPr/>
          <p:nvPr/>
        </p:nvSpPr>
        <p:spPr>
          <a:xfrm>
            <a:off x="381874" y="237204"/>
            <a:ext cx="6210658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ms-MY" altLang="en-US" sz="4000" b="1">
                <a:solidFill>
                  <a:schemeClr val="bg1"/>
                </a:solidFill>
                <a:cs typeface="Calibri" panose="020F0502020204030204" pitchFamily="34" charset="0"/>
              </a:rPr>
              <a:t>MODUL INTEGRASI HRMIS</a:t>
            </a:r>
            <a:endParaRPr lang="en-US" altLang="en-US" sz="40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pic>
        <p:nvPicPr>
          <p:cNvPr id="7" name="Picture 2" descr="C:\Users\nurulfarhana\Pictures\PCRS\ffff.JPG">
            <a:extLst>
              <a:ext uri="{FF2B5EF4-FFF2-40B4-BE49-F238E27FC236}">
                <a16:creationId xmlns:a16="http://schemas.microsoft.com/office/drawing/2014/main" id="{A32C94A4-4D6D-45E2-8E4F-FB03B4BA4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45" y="2531470"/>
            <a:ext cx="10655553" cy="238618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76A9672E-F88F-4266-BEBA-B0F3B1F00E44}"/>
              </a:ext>
            </a:extLst>
          </p:cNvPr>
          <p:cNvSpPr/>
          <p:nvPr/>
        </p:nvSpPr>
        <p:spPr>
          <a:xfrm>
            <a:off x="3440861" y="1550985"/>
            <a:ext cx="5310277" cy="662091"/>
          </a:xfrm>
          <a:prstGeom prst="wedgeRoundRectCallout">
            <a:avLst>
              <a:gd name="adj1" fmla="val -24419"/>
              <a:gd name="adj2" fmla="val 47256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MY" altLang="x-none" sz="2800" b="1">
                <a:solidFill>
                  <a:schemeClr val="tx1"/>
                </a:solidFill>
                <a:latin typeface="Calibri" panose="020F0502020204030204" pitchFamily="34" charset="0"/>
              </a:rPr>
              <a:t>Paparan dalam Laporan Bulanan</a:t>
            </a:r>
            <a:endParaRPr lang="en-MY" altLang="x-none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412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22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9516D166-2AB8-42BB-9F4F-4D26A9A563FC}"/>
              </a:ext>
            </a:extLst>
          </p:cNvPr>
          <p:cNvSpPr/>
          <p:nvPr/>
        </p:nvSpPr>
        <p:spPr>
          <a:xfrm>
            <a:off x="228140" y="230156"/>
            <a:ext cx="6113664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ms-MY" altLang="en-US" sz="4000" b="1">
                <a:solidFill>
                  <a:schemeClr val="bg1"/>
                </a:solidFill>
                <a:cs typeface="Calibri" panose="020F0502020204030204" pitchFamily="34" charset="0"/>
              </a:rPr>
              <a:t>ARKITEKTUR SISTEM</a:t>
            </a:r>
            <a:endParaRPr lang="en-US" altLang="en-US" sz="40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992176-4506-4EF2-8105-822A3A1DFD67}"/>
              </a:ext>
            </a:extLst>
          </p:cNvPr>
          <p:cNvGrpSpPr/>
          <p:nvPr/>
        </p:nvGrpSpPr>
        <p:grpSpPr>
          <a:xfrm>
            <a:off x="2218870" y="1267356"/>
            <a:ext cx="6836801" cy="4670873"/>
            <a:chOff x="2122047" y="688975"/>
            <a:chExt cx="5786810" cy="572452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3979E6-3FA2-4AC3-9311-A8697403B9E4}"/>
                </a:ext>
              </a:extLst>
            </p:cNvPr>
            <p:cNvCxnSpPr/>
            <p:nvPr/>
          </p:nvCxnSpPr>
          <p:spPr>
            <a:xfrm>
              <a:off x="6661150" y="1412875"/>
              <a:ext cx="32067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6E78A4-92EE-4331-93F6-7FE080B98A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14" t="3650" r="19178" b="11550"/>
            <a:stretch/>
          </p:blipFill>
          <p:spPr>
            <a:xfrm>
              <a:off x="7092950" y="4349447"/>
              <a:ext cx="815907" cy="89611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D8116E5-40F2-4094-BA0B-271A1DCFE41C}"/>
                </a:ext>
              </a:extLst>
            </p:cNvPr>
            <p:cNvGrpSpPr/>
            <p:nvPr/>
          </p:nvGrpSpPr>
          <p:grpSpPr>
            <a:xfrm>
              <a:off x="2122047" y="688975"/>
              <a:ext cx="5690041" cy="5724525"/>
              <a:chOff x="2122047" y="688975"/>
              <a:chExt cx="5690041" cy="5724525"/>
            </a:xfrm>
          </p:grpSpPr>
          <p:grpSp>
            <p:nvGrpSpPr>
              <p:cNvPr id="11" name="Group 37">
                <a:extLst>
                  <a:ext uri="{FF2B5EF4-FFF2-40B4-BE49-F238E27FC236}">
                    <a16:creationId xmlns:a16="http://schemas.microsoft.com/office/drawing/2014/main" id="{09DF838D-86C0-459F-9046-98736BCBBF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22047" y="688975"/>
                <a:ext cx="5690041" cy="5724525"/>
                <a:chOff x="1312339" y="990600"/>
                <a:chExt cx="6764861" cy="5105400"/>
              </a:xfrm>
            </p:grpSpPr>
            <p:sp>
              <p:nvSpPr>
                <p:cNvPr id="16" name="Rounded Rectangle 4">
                  <a:extLst>
                    <a:ext uri="{FF2B5EF4-FFF2-40B4-BE49-F238E27FC236}">
                      <a16:creationId xmlns:a16="http://schemas.microsoft.com/office/drawing/2014/main" id="{7F3FF611-9468-411D-ADE2-C56C307A7C31}"/>
                    </a:ext>
                  </a:extLst>
                </p:cNvPr>
                <p:cNvSpPr/>
                <p:nvPr/>
              </p:nvSpPr>
              <p:spPr>
                <a:xfrm>
                  <a:off x="1323596" y="1143000"/>
                  <a:ext cx="1343404" cy="1143000"/>
                </a:xfrm>
                <a:prstGeom prst="roundRect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ECE6D68-3111-4B64-86F4-F3FB5F597010}"/>
                    </a:ext>
                  </a:extLst>
                </p:cNvPr>
                <p:cNvSpPr/>
                <p:nvPr/>
              </p:nvSpPr>
              <p:spPr>
                <a:xfrm>
                  <a:off x="2971800" y="1219200"/>
                  <a:ext cx="1524000" cy="4724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dirty="0" err="1"/>
                    <a:t>Pangkalan</a:t>
                  </a:r>
                  <a:r>
                    <a:rPr lang="en-US" dirty="0"/>
                    <a:t> Data</a:t>
                  </a:r>
                </a:p>
              </p:txBody>
            </p:sp>
            <p:sp>
              <p:nvSpPr>
                <p:cNvPr id="18" name="Snip Diagonal Corner Rectangle 6">
                  <a:extLst>
                    <a:ext uri="{FF2B5EF4-FFF2-40B4-BE49-F238E27FC236}">
                      <a16:creationId xmlns:a16="http://schemas.microsoft.com/office/drawing/2014/main" id="{BE2C9548-D749-40EB-8378-6E201FA6B229}"/>
                    </a:ext>
                  </a:extLst>
                </p:cNvPr>
                <p:cNvSpPr/>
                <p:nvPr/>
              </p:nvSpPr>
              <p:spPr>
                <a:xfrm>
                  <a:off x="4800600" y="3581400"/>
                  <a:ext cx="1600200" cy="2286000"/>
                </a:xfrm>
                <a:prstGeom prst="snip2DiagRect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dirty="0">
                      <a:solidFill>
                        <a:schemeClr val="tx1"/>
                      </a:solidFill>
                    </a:rPr>
                    <a:t>SMS</a:t>
                  </a:r>
                </a:p>
              </p:txBody>
            </p:sp>
            <p:sp>
              <p:nvSpPr>
                <p:cNvPr id="19" name="Rounded Rectangle 10">
                  <a:extLst>
                    <a:ext uri="{FF2B5EF4-FFF2-40B4-BE49-F238E27FC236}">
                      <a16:creationId xmlns:a16="http://schemas.microsoft.com/office/drawing/2014/main" id="{B088282C-165C-4E36-B777-C7715740A034}"/>
                    </a:ext>
                  </a:extLst>
                </p:cNvPr>
                <p:cNvSpPr/>
                <p:nvPr/>
              </p:nvSpPr>
              <p:spPr>
                <a:xfrm>
                  <a:off x="1323596" y="4800600"/>
                  <a:ext cx="1343404" cy="1143000"/>
                </a:xfrm>
                <a:prstGeom prst="roundRect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Rounded Rectangle 11">
                  <a:extLst>
                    <a:ext uri="{FF2B5EF4-FFF2-40B4-BE49-F238E27FC236}">
                      <a16:creationId xmlns:a16="http://schemas.microsoft.com/office/drawing/2014/main" id="{898EDBFD-E896-46D1-AD3B-DF8CBD612140}"/>
                    </a:ext>
                  </a:extLst>
                </p:cNvPr>
                <p:cNvSpPr/>
                <p:nvPr/>
              </p:nvSpPr>
              <p:spPr>
                <a:xfrm>
                  <a:off x="1312339" y="3581400"/>
                  <a:ext cx="1354661" cy="1143000"/>
                </a:xfrm>
                <a:prstGeom prst="roundRect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Rounded Rectangle 12">
                  <a:extLst>
                    <a:ext uri="{FF2B5EF4-FFF2-40B4-BE49-F238E27FC236}">
                      <a16:creationId xmlns:a16="http://schemas.microsoft.com/office/drawing/2014/main" id="{680EEBE6-B8D5-45FC-88C1-5AD11CF53B1B}"/>
                    </a:ext>
                  </a:extLst>
                </p:cNvPr>
                <p:cNvSpPr/>
                <p:nvPr/>
              </p:nvSpPr>
              <p:spPr>
                <a:xfrm>
                  <a:off x="1312339" y="2362200"/>
                  <a:ext cx="1354661" cy="1143000"/>
                </a:xfrm>
                <a:prstGeom prst="roundRect">
                  <a:avLst/>
                </a:prstGeom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" name="Snip Diagonal Corner Rectangle 13">
                  <a:extLst>
                    <a:ext uri="{FF2B5EF4-FFF2-40B4-BE49-F238E27FC236}">
                      <a16:creationId xmlns:a16="http://schemas.microsoft.com/office/drawing/2014/main" id="{5CA6B01F-ABC1-4FDD-A837-DE955D988AD3}"/>
                    </a:ext>
                  </a:extLst>
                </p:cNvPr>
                <p:cNvSpPr/>
                <p:nvPr/>
              </p:nvSpPr>
              <p:spPr>
                <a:xfrm>
                  <a:off x="4800600" y="1219200"/>
                  <a:ext cx="1600200" cy="2286000"/>
                </a:xfrm>
                <a:prstGeom prst="snip2DiagRect">
                  <a:avLst/>
                </a:prstGeom>
                <a:solidFill>
                  <a:srgbClr val="FFFF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r>
                    <a:rPr lang="en-US" dirty="0">
                      <a:solidFill>
                        <a:schemeClr val="tx1"/>
                      </a:solidFill>
                    </a:rPr>
                    <a:t>E-Mel</a:t>
                  </a:r>
                </a:p>
              </p:txBody>
            </p:sp>
            <p:pic>
              <p:nvPicPr>
                <p:cNvPr id="23" name="Picture 14" descr="MEL ICON.jpg">
                  <a:extLst>
                    <a:ext uri="{FF2B5EF4-FFF2-40B4-BE49-F238E27FC236}">
                      <a16:creationId xmlns:a16="http://schemas.microsoft.com/office/drawing/2014/main" id="{2EC92B47-117B-441E-B8C9-C34FD8990D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7086600" y="1981200"/>
                  <a:ext cx="990600" cy="7075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4" name="Picture 15" descr="MEL ICON.jpg">
                  <a:extLst>
                    <a:ext uri="{FF2B5EF4-FFF2-40B4-BE49-F238E27FC236}">
                      <a16:creationId xmlns:a16="http://schemas.microsoft.com/office/drawing/2014/main" id="{E2C0E44B-915C-4789-A797-CA1348804F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7086600" y="1143000"/>
                  <a:ext cx="990600" cy="70757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CD2A60C0-4F6B-4F13-99FD-B8CC57A39945}"/>
                    </a:ext>
                  </a:extLst>
                </p:cNvPr>
                <p:cNvCxnSpPr/>
                <p:nvPr/>
              </p:nvCxnSpPr>
              <p:spPr>
                <a:xfrm>
                  <a:off x="6705081" y="1634241"/>
                  <a:ext cx="0" cy="836741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E2601D59-22AA-41E4-A254-4070419FA411}"/>
                    </a:ext>
                  </a:extLst>
                </p:cNvPr>
                <p:cNvCxnSpPr/>
                <p:nvPr/>
              </p:nvCxnSpPr>
              <p:spPr>
                <a:xfrm>
                  <a:off x="6401215" y="2471534"/>
                  <a:ext cx="685115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>
                  <a:extLst>
                    <a:ext uri="{FF2B5EF4-FFF2-40B4-BE49-F238E27FC236}">
                      <a16:creationId xmlns:a16="http://schemas.microsoft.com/office/drawing/2014/main" id="{E1AB9097-D23D-4C05-BA65-2EE8AC1F7DD4}"/>
                    </a:ext>
                  </a:extLst>
                </p:cNvPr>
                <p:cNvCxnSpPr>
                  <a:cxnSpLocks/>
                  <a:stCxn id="18" idx="0"/>
                </p:cNvCxnSpPr>
                <p:nvPr/>
              </p:nvCxnSpPr>
              <p:spPr>
                <a:xfrm>
                  <a:off x="6400800" y="4724400"/>
                  <a:ext cx="82142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3E90C57E-5F16-47D6-AAE2-304513AE1A23}"/>
                    </a:ext>
                  </a:extLst>
                </p:cNvPr>
                <p:cNvCxnSpPr/>
                <p:nvPr/>
              </p:nvCxnSpPr>
              <p:spPr>
                <a:xfrm>
                  <a:off x="2807661" y="990600"/>
                  <a:ext cx="0" cy="51054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5EE916E3-1909-49E0-847D-3E0EDE012C50}"/>
                    </a:ext>
                  </a:extLst>
                </p:cNvPr>
                <p:cNvCxnSpPr/>
                <p:nvPr/>
              </p:nvCxnSpPr>
              <p:spPr>
                <a:xfrm>
                  <a:off x="4625198" y="990600"/>
                  <a:ext cx="0" cy="510540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" name="Picture 2" descr="C:\Users\nurulfarhana\Pictures\PCRS\Fingerprint-13.png">
                <a:extLst>
                  <a:ext uri="{FF2B5EF4-FFF2-40B4-BE49-F238E27FC236}">
                    <a16:creationId xmlns:a16="http://schemas.microsoft.com/office/drawing/2014/main" id="{62EADFCD-6D52-4C95-9381-F9F99DB177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0193" y="772093"/>
                <a:ext cx="1139429" cy="1397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C:\Users\nurulfarhana\Pictures\PCRS\Fingerprint-13.png">
                <a:extLst>
                  <a:ext uri="{FF2B5EF4-FFF2-40B4-BE49-F238E27FC236}">
                    <a16:creationId xmlns:a16="http://schemas.microsoft.com/office/drawing/2014/main" id="{F53E38D4-C394-49BC-8DC6-AD109F6DA3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1516" y="2169172"/>
                <a:ext cx="1139429" cy="1397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C:\Users\nurulfarhana\Pictures\PCRS\Fingerprint-13.png">
                <a:extLst>
                  <a:ext uri="{FF2B5EF4-FFF2-40B4-BE49-F238E27FC236}">
                    <a16:creationId xmlns:a16="http://schemas.microsoft.com/office/drawing/2014/main" id="{A9CBE6FC-B11A-4EA8-A2D1-BF565760CA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1516" y="3531646"/>
                <a:ext cx="1139429" cy="1397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C:\Users\nurulfarhana\Pictures\PCRS\Fingerprint-13.png">
                <a:extLst>
                  <a:ext uri="{FF2B5EF4-FFF2-40B4-BE49-F238E27FC236}">
                    <a16:creationId xmlns:a16="http://schemas.microsoft.com/office/drawing/2014/main" id="{9FD575B5-56D2-4B46-AF65-C6C83CB422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0192" y="4885106"/>
                <a:ext cx="1139429" cy="1397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7673B82-C055-4369-ACC9-D9A2DEF7EA2D}"/>
              </a:ext>
            </a:extLst>
          </p:cNvPr>
          <p:cNvSpPr txBox="1"/>
          <p:nvPr/>
        </p:nvSpPr>
        <p:spPr>
          <a:xfrm>
            <a:off x="1547663" y="6124654"/>
            <a:ext cx="8486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Reader </a:t>
            </a:r>
            <a:r>
              <a:rPr lang="en-US" sz="2400" dirty="0" err="1"/>
              <a:t>dipasang</a:t>
            </a:r>
            <a:r>
              <a:rPr lang="en-US" sz="2400" dirty="0"/>
              <a:t> di </a:t>
            </a:r>
            <a:r>
              <a:rPr lang="en-US" sz="2400" dirty="0" err="1"/>
              <a:t>sebelah</a:t>
            </a:r>
            <a:r>
              <a:rPr lang="en-US" sz="2400" dirty="0"/>
              <a:t> lift </a:t>
            </a:r>
            <a:r>
              <a:rPr lang="en-US" sz="2400" dirty="0" err="1"/>
              <a:t>pada</a:t>
            </a:r>
            <a:r>
              <a:rPr lang="en-US" sz="2400" dirty="0"/>
              <a:t> </a:t>
            </a:r>
            <a:r>
              <a:rPr lang="en-US" sz="2400" dirty="0" err="1"/>
              <a:t>setiap</a:t>
            </a:r>
            <a:r>
              <a:rPr lang="en-US" sz="2400" dirty="0"/>
              <a:t> </a:t>
            </a:r>
            <a:r>
              <a:rPr lang="en-US" sz="2400" dirty="0" err="1"/>
              <a:t>tingkat</a:t>
            </a:r>
            <a:endParaRPr lang="en-MY" sz="24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213D2EB-41BB-4DAE-9179-A86577074D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97" y="5613543"/>
            <a:ext cx="741943" cy="74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48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23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D12FF452-1002-4C1F-8DE4-DF22CB8DABDF}"/>
              </a:ext>
            </a:extLst>
          </p:cNvPr>
          <p:cNvSpPr/>
          <p:nvPr/>
        </p:nvSpPr>
        <p:spPr>
          <a:xfrm>
            <a:off x="228140" y="230156"/>
            <a:ext cx="6526622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ms-MY" altLang="en-US" sz="4000" b="1">
                <a:solidFill>
                  <a:schemeClr val="bg1"/>
                </a:solidFill>
                <a:cs typeface="Calibri" panose="020F0502020204030204" pitchFamily="34" charset="0"/>
              </a:rPr>
              <a:t>ARKITEKTUR SISTEM</a:t>
            </a:r>
            <a:endParaRPr lang="en-US" altLang="en-US" sz="40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pic>
        <p:nvPicPr>
          <p:cNvPr id="7" name="Picture 2" descr="C:\Users\azlina.MELAKA\Documents\PCRS\PATEN\Dokumen Paten\pcrs\Diagram PCRS.jpg">
            <a:extLst>
              <a:ext uri="{FF2B5EF4-FFF2-40B4-BE49-F238E27FC236}">
                <a16:creationId xmlns:a16="http://schemas.microsoft.com/office/drawing/2014/main" id="{C793D881-628E-42BF-BEB6-04D773A4D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2137" y="1253613"/>
            <a:ext cx="9047726" cy="5086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672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24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F3281AF8-3393-47FF-90C6-01E688046287}"/>
              </a:ext>
            </a:extLst>
          </p:cNvPr>
          <p:cNvSpPr/>
          <p:nvPr/>
        </p:nvSpPr>
        <p:spPr>
          <a:xfrm>
            <a:off x="287132" y="207924"/>
            <a:ext cx="1019897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ms-MY" altLang="en-US" sz="4000" b="1">
                <a:solidFill>
                  <a:schemeClr val="bg1"/>
                </a:solidFill>
                <a:cs typeface="Calibri" panose="020F0502020204030204" pitchFamily="34" charset="0"/>
              </a:rPr>
              <a:t>CAPAIAN PORTAL PCRS – Mobile Responsive</a:t>
            </a:r>
            <a:endParaRPr lang="en-US" altLang="en-US" sz="40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01037-E47E-4701-970E-6FA0AE5926F5}"/>
              </a:ext>
            </a:extLst>
          </p:cNvPr>
          <p:cNvSpPr txBox="1"/>
          <p:nvPr/>
        </p:nvSpPr>
        <p:spPr>
          <a:xfrm>
            <a:off x="2418659" y="5627346"/>
            <a:ext cx="7037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chemeClr val="accent1">
                    <a:lumMod val="75000"/>
                  </a:schemeClr>
                </a:solidFill>
              </a:rPr>
              <a:t>URL Portal PCRS - https://pcrs.melaka.gov.my</a:t>
            </a:r>
            <a:endParaRPr lang="en-MY" sz="28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4" descr="C:\Users\nurulfarhana\Pictures\MELAKA RESPONSE SLIDE\ipad-mini-retina-403x403.png">
            <a:extLst>
              <a:ext uri="{FF2B5EF4-FFF2-40B4-BE49-F238E27FC236}">
                <a16:creationId xmlns:a16="http://schemas.microsoft.com/office/drawing/2014/main" id="{C14DAC87-BD69-4249-A893-22BA143C2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4" t="7730" r="21939" b="7979"/>
          <a:stretch/>
        </p:blipFill>
        <p:spPr bwMode="auto">
          <a:xfrm>
            <a:off x="7724170" y="2450335"/>
            <a:ext cx="2001102" cy="2859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E42C03E-D8CA-42AA-8094-0EDFF10A85A6}"/>
              </a:ext>
            </a:extLst>
          </p:cNvPr>
          <p:cNvGrpSpPr/>
          <p:nvPr/>
        </p:nvGrpSpPr>
        <p:grpSpPr>
          <a:xfrm>
            <a:off x="1474799" y="2638891"/>
            <a:ext cx="2674665" cy="2203290"/>
            <a:chOff x="1033239" y="2636912"/>
            <a:chExt cx="2335555" cy="192394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615D727-B5CE-437C-B909-F973617EFE50}"/>
                </a:ext>
              </a:extLst>
            </p:cNvPr>
            <p:cNvGrpSpPr/>
            <p:nvPr/>
          </p:nvGrpSpPr>
          <p:grpSpPr>
            <a:xfrm>
              <a:off x="1033239" y="2636912"/>
              <a:ext cx="2335555" cy="1923944"/>
              <a:chOff x="1304388" y="775990"/>
              <a:chExt cx="3096344" cy="1644898"/>
            </a:xfrm>
          </p:grpSpPr>
          <p:pic>
            <p:nvPicPr>
              <p:cNvPr id="12" name="Picture 2" descr="C:\Users\nurulfarhana\Pictures\PCRS\desktop-512-000000.png">
                <a:extLst>
                  <a:ext uri="{FF2B5EF4-FFF2-40B4-BE49-F238E27FC236}">
                    <a16:creationId xmlns:a16="http://schemas.microsoft.com/office/drawing/2014/main" id="{0A512237-9103-43D9-BEA4-CAC72E6F0D9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4388" y="775990"/>
                <a:ext cx="3096344" cy="164489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  <a:extLst/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AA1F772-5593-479E-BDC6-2DCA6A30A097}"/>
                  </a:ext>
                </a:extLst>
              </p:cNvPr>
              <p:cNvSpPr/>
              <p:nvPr/>
            </p:nvSpPr>
            <p:spPr>
              <a:xfrm>
                <a:off x="1484408" y="890477"/>
                <a:ext cx="2736304" cy="89754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pic>
          <p:nvPicPr>
            <p:cNvPr id="11" name="Picture 3" descr="C:\Users\nurulfarhana\Pictures\PCRS\ddd.JPG">
              <a:extLst>
                <a:ext uri="{FF2B5EF4-FFF2-40B4-BE49-F238E27FC236}">
                  <a16:creationId xmlns:a16="http://schemas.microsoft.com/office/drawing/2014/main" id="{FBEAB4C5-2E42-4F9F-B2A9-6A8A06588F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027" y="2770821"/>
              <a:ext cx="2063979" cy="121227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  <p:pic>
        <p:nvPicPr>
          <p:cNvPr id="14" name="Picture 2" descr="C:\Users\nurulfarhana\Pictures\PCRS\New folder\IMG_1536.PNG">
            <a:extLst>
              <a:ext uri="{FF2B5EF4-FFF2-40B4-BE49-F238E27FC236}">
                <a16:creationId xmlns:a16="http://schemas.microsoft.com/office/drawing/2014/main" id="{6D7C71A0-2A36-4753-B2FC-616E05C48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419" y="2753949"/>
            <a:ext cx="1641392" cy="22322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5" name="Picture 5" descr="C:\Users\nurulfarhana\Pictures\MELAKA RESPONSE SLIDE\iphone-6.png">
            <a:extLst>
              <a:ext uri="{FF2B5EF4-FFF2-40B4-BE49-F238E27FC236}">
                <a16:creationId xmlns:a16="http://schemas.microsoft.com/office/drawing/2014/main" id="{34374387-1A12-4418-88AA-55DEC0AC03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14" r="24422"/>
          <a:stretch/>
        </p:blipFill>
        <p:spPr bwMode="auto">
          <a:xfrm>
            <a:off x="5279925" y="2537925"/>
            <a:ext cx="1359986" cy="25443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6" name="Picture 2" descr="C:\Users\nurulfarhana\Pictures\PCRS\New folder\IMG_1536.PNG">
            <a:extLst>
              <a:ext uri="{FF2B5EF4-FFF2-40B4-BE49-F238E27FC236}">
                <a16:creationId xmlns:a16="http://schemas.microsoft.com/office/drawing/2014/main" id="{CBE61A42-65CA-44B1-A485-624267021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615" y="2860431"/>
            <a:ext cx="1152128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270725-502C-4079-BAEF-4D2516A670BC}"/>
              </a:ext>
            </a:extLst>
          </p:cNvPr>
          <p:cNvSpPr txBox="1"/>
          <p:nvPr/>
        </p:nvSpPr>
        <p:spPr>
          <a:xfrm>
            <a:off x="1722588" y="1997935"/>
            <a:ext cx="209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Desktop</a:t>
            </a:r>
            <a:endParaRPr lang="en-MY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650508-8068-473B-B52E-B54E6B4D433C}"/>
              </a:ext>
            </a:extLst>
          </p:cNvPr>
          <p:cNvSpPr txBox="1"/>
          <p:nvPr/>
        </p:nvSpPr>
        <p:spPr>
          <a:xfrm>
            <a:off x="4888111" y="1952659"/>
            <a:ext cx="209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/>
              <a:t>Telefon</a:t>
            </a:r>
            <a:r>
              <a:rPr lang="en-US" sz="2400" b="1" dirty="0"/>
              <a:t> </a:t>
            </a:r>
            <a:r>
              <a:rPr lang="en-US" sz="2400" b="1" dirty="0" err="1"/>
              <a:t>Pintar</a:t>
            </a:r>
            <a:endParaRPr lang="en-MY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2857AB-A69C-41DB-A813-305B0A47C40A}"/>
              </a:ext>
            </a:extLst>
          </p:cNvPr>
          <p:cNvSpPr txBox="1"/>
          <p:nvPr/>
        </p:nvSpPr>
        <p:spPr>
          <a:xfrm>
            <a:off x="7675420" y="1952660"/>
            <a:ext cx="2098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Tablet</a:t>
            </a:r>
            <a:endParaRPr lang="en-MY" sz="2400" b="1" dirty="0"/>
          </a:p>
        </p:txBody>
      </p:sp>
    </p:spTree>
    <p:extLst>
      <p:ext uri="{BB962C8B-B14F-4D97-AF65-F5344CB8AC3E}">
        <p14:creationId xmlns:p14="http://schemas.microsoft.com/office/powerpoint/2010/main" val="217581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25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2779AFD6-A6ED-4B4F-BCCA-5C214B321E93}"/>
              </a:ext>
            </a:extLst>
          </p:cNvPr>
          <p:cNvSpPr/>
          <p:nvPr/>
        </p:nvSpPr>
        <p:spPr>
          <a:xfrm>
            <a:off x="242888" y="244904"/>
            <a:ext cx="108331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ms-MY" altLang="en-US" sz="4000" b="1">
                <a:solidFill>
                  <a:schemeClr val="bg1"/>
                </a:solidFill>
                <a:cs typeface="Calibri" panose="020F0502020204030204" pitchFamily="34" charset="0"/>
              </a:rPr>
              <a:t>LOKASI PEMASANGAN</a:t>
            </a:r>
            <a:endParaRPr lang="en-US" altLang="en-US" sz="4000" b="1" dirty="0">
              <a:solidFill>
                <a:schemeClr val="bg1"/>
              </a:solidFill>
              <a:cs typeface="Calibri" panose="020F050202020403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1557D0C-5147-4C24-B834-C567D7C93C4C}"/>
              </a:ext>
            </a:extLst>
          </p:cNvPr>
          <p:cNvSpPr/>
          <p:nvPr/>
        </p:nvSpPr>
        <p:spPr>
          <a:xfrm>
            <a:off x="1190415" y="1569296"/>
            <a:ext cx="1720969" cy="1185748"/>
          </a:xfrm>
          <a:prstGeom prst="roundRect">
            <a:avLst/>
          </a:prstGeom>
          <a:blipFill rotWithShape="0">
            <a:blip r:embed="rId3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AFEB83-51A1-4113-B320-554C199AFC96}"/>
              </a:ext>
            </a:extLst>
          </p:cNvPr>
          <p:cNvSpPr/>
          <p:nvPr/>
        </p:nvSpPr>
        <p:spPr>
          <a:xfrm>
            <a:off x="990455" y="2755044"/>
            <a:ext cx="2120888" cy="638479"/>
          </a:xfrm>
          <a:custGeom>
            <a:avLst/>
            <a:gdLst>
              <a:gd name="connsiteX0" fmla="*/ 0 w 2120888"/>
              <a:gd name="connsiteY0" fmla="*/ 0 h 638479"/>
              <a:gd name="connsiteX1" fmla="*/ 2120888 w 2120888"/>
              <a:gd name="connsiteY1" fmla="*/ 0 h 638479"/>
              <a:gd name="connsiteX2" fmla="*/ 2120888 w 2120888"/>
              <a:gd name="connsiteY2" fmla="*/ 638479 h 638479"/>
              <a:gd name="connsiteX3" fmla="*/ 0 w 2120888"/>
              <a:gd name="connsiteY3" fmla="*/ 638479 h 638479"/>
              <a:gd name="connsiteX4" fmla="*/ 0 w 2120888"/>
              <a:gd name="connsiteY4" fmla="*/ 0 h 63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0888" h="638479">
                <a:moveTo>
                  <a:pt x="0" y="0"/>
                </a:moveTo>
                <a:lnTo>
                  <a:pt x="2120888" y="0"/>
                </a:lnTo>
                <a:lnTo>
                  <a:pt x="2120888" y="638479"/>
                </a:lnTo>
                <a:lnTo>
                  <a:pt x="0" y="63847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 err="1"/>
              <a:t>Kompleks</a:t>
            </a:r>
            <a:r>
              <a:rPr lang="en-US" sz="1600" kern="1200" dirty="0"/>
              <a:t> Seri </a:t>
            </a:r>
            <a:r>
              <a:rPr lang="en-US" sz="1600" kern="1200" dirty="0" err="1"/>
              <a:t>Negeri</a:t>
            </a:r>
            <a:endParaRPr lang="en-US" sz="1600" kern="1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0D2593C-4409-4E61-9AA6-070055147575}"/>
              </a:ext>
            </a:extLst>
          </p:cNvPr>
          <p:cNvSpPr/>
          <p:nvPr/>
        </p:nvSpPr>
        <p:spPr>
          <a:xfrm>
            <a:off x="3283513" y="1569296"/>
            <a:ext cx="1720969" cy="1185748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3000" b="-2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5C8832E-8F98-4D06-ABE7-A9396E3CD269}"/>
              </a:ext>
            </a:extLst>
          </p:cNvPr>
          <p:cNvSpPr/>
          <p:nvPr/>
        </p:nvSpPr>
        <p:spPr>
          <a:xfrm>
            <a:off x="3283513" y="2755044"/>
            <a:ext cx="1720969" cy="638479"/>
          </a:xfrm>
          <a:custGeom>
            <a:avLst/>
            <a:gdLst>
              <a:gd name="connsiteX0" fmla="*/ 0 w 1720969"/>
              <a:gd name="connsiteY0" fmla="*/ 0 h 638479"/>
              <a:gd name="connsiteX1" fmla="*/ 1720969 w 1720969"/>
              <a:gd name="connsiteY1" fmla="*/ 0 h 638479"/>
              <a:gd name="connsiteX2" fmla="*/ 1720969 w 1720969"/>
              <a:gd name="connsiteY2" fmla="*/ 638479 h 638479"/>
              <a:gd name="connsiteX3" fmla="*/ 0 w 1720969"/>
              <a:gd name="connsiteY3" fmla="*/ 638479 h 638479"/>
              <a:gd name="connsiteX4" fmla="*/ 0 w 1720969"/>
              <a:gd name="connsiteY4" fmla="*/ 0 h 63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969" h="638479">
                <a:moveTo>
                  <a:pt x="0" y="0"/>
                </a:moveTo>
                <a:lnTo>
                  <a:pt x="1720969" y="0"/>
                </a:lnTo>
                <a:lnTo>
                  <a:pt x="1720969" y="638479"/>
                </a:lnTo>
                <a:lnTo>
                  <a:pt x="0" y="63847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 err="1"/>
              <a:t>Pejabat</a:t>
            </a:r>
            <a:r>
              <a:rPr lang="en-US" sz="1600" kern="1200" dirty="0"/>
              <a:t> TYT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E1DCF99-6B64-4412-8D64-7B3DCD3AF459}"/>
              </a:ext>
            </a:extLst>
          </p:cNvPr>
          <p:cNvSpPr/>
          <p:nvPr/>
        </p:nvSpPr>
        <p:spPr>
          <a:xfrm>
            <a:off x="5176653" y="1569296"/>
            <a:ext cx="1720969" cy="1185748"/>
          </a:xfrm>
          <a:prstGeom prst="roundRect">
            <a:avLst/>
          </a:prstGeom>
          <a:blipFill rotWithShape="0">
            <a:blip r:embed="rId5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5AE246-F1BF-4D1C-A131-ABB4E02566D2}"/>
              </a:ext>
            </a:extLst>
          </p:cNvPr>
          <p:cNvSpPr/>
          <p:nvPr/>
        </p:nvSpPr>
        <p:spPr>
          <a:xfrm>
            <a:off x="5176653" y="2755044"/>
            <a:ext cx="1720969" cy="638479"/>
          </a:xfrm>
          <a:custGeom>
            <a:avLst/>
            <a:gdLst>
              <a:gd name="connsiteX0" fmla="*/ 0 w 1720969"/>
              <a:gd name="connsiteY0" fmla="*/ 0 h 638479"/>
              <a:gd name="connsiteX1" fmla="*/ 1720969 w 1720969"/>
              <a:gd name="connsiteY1" fmla="*/ 0 h 638479"/>
              <a:gd name="connsiteX2" fmla="*/ 1720969 w 1720969"/>
              <a:gd name="connsiteY2" fmla="*/ 638479 h 638479"/>
              <a:gd name="connsiteX3" fmla="*/ 0 w 1720969"/>
              <a:gd name="connsiteY3" fmla="*/ 638479 h 638479"/>
              <a:gd name="connsiteX4" fmla="*/ 0 w 1720969"/>
              <a:gd name="connsiteY4" fmla="*/ 0 h 63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969" h="638479">
                <a:moveTo>
                  <a:pt x="0" y="0"/>
                </a:moveTo>
                <a:lnTo>
                  <a:pt x="1720969" y="0"/>
                </a:lnTo>
                <a:lnTo>
                  <a:pt x="1720969" y="638479"/>
                </a:lnTo>
                <a:lnTo>
                  <a:pt x="0" y="63847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 err="1"/>
              <a:t>Wisma</a:t>
            </a:r>
            <a:r>
              <a:rPr lang="en-US" sz="1600" kern="1200" dirty="0"/>
              <a:t> </a:t>
            </a:r>
            <a:r>
              <a:rPr lang="en-US" sz="1600" kern="1200" dirty="0" err="1"/>
              <a:t>Negeri</a:t>
            </a:r>
            <a:endParaRPr lang="en-US" sz="1600" kern="12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29B3CA3-43F6-4D93-951C-0B2831019715}"/>
              </a:ext>
            </a:extLst>
          </p:cNvPr>
          <p:cNvSpPr/>
          <p:nvPr/>
        </p:nvSpPr>
        <p:spPr>
          <a:xfrm>
            <a:off x="7069792" y="1569296"/>
            <a:ext cx="1720969" cy="1185748"/>
          </a:xfrm>
          <a:prstGeom prst="roundRect">
            <a:avLst/>
          </a:prstGeom>
          <a:blipFill rotWithShape="0">
            <a:blip r:embed="rId6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95E56D9-D761-414E-9510-14A4AD182A0D}"/>
              </a:ext>
            </a:extLst>
          </p:cNvPr>
          <p:cNvSpPr/>
          <p:nvPr/>
        </p:nvSpPr>
        <p:spPr>
          <a:xfrm>
            <a:off x="7069792" y="2755044"/>
            <a:ext cx="1720969" cy="638479"/>
          </a:xfrm>
          <a:custGeom>
            <a:avLst/>
            <a:gdLst>
              <a:gd name="connsiteX0" fmla="*/ 0 w 1720969"/>
              <a:gd name="connsiteY0" fmla="*/ 0 h 638479"/>
              <a:gd name="connsiteX1" fmla="*/ 1720969 w 1720969"/>
              <a:gd name="connsiteY1" fmla="*/ 0 h 638479"/>
              <a:gd name="connsiteX2" fmla="*/ 1720969 w 1720969"/>
              <a:gd name="connsiteY2" fmla="*/ 638479 h 638479"/>
              <a:gd name="connsiteX3" fmla="*/ 0 w 1720969"/>
              <a:gd name="connsiteY3" fmla="*/ 638479 h 638479"/>
              <a:gd name="connsiteX4" fmla="*/ 0 w 1720969"/>
              <a:gd name="connsiteY4" fmla="*/ 0 h 63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969" h="638479">
                <a:moveTo>
                  <a:pt x="0" y="0"/>
                </a:moveTo>
                <a:lnTo>
                  <a:pt x="1720969" y="0"/>
                </a:lnTo>
                <a:lnTo>
                  <a:pt x="1720969" y="638479"/>
                </a:lnTo>
                <a:lnTo>
                  <a:pt x="0" y="63847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Seri </a:t>
            </a:r>
            <a:r>
              <a:rPr lang="en-US" sz="1600" kern="1200" dirty="0" err="1"/>
              <a:t>Bendahara</a:t>
            </a:r>
            <a:endParaRPr lang="en-US" sz="1600" kern="120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0251C30-C603-4F79-B9F9-5235C4663AD6}"/>
              </a:ext>
            </a:extLst>
          </p:cNvPr>
          <p:cNvSpPr/>
          <p:nvPr/>
        </p:nvSpPr>
        <p:spPr>
          <a:xfrm>
            <a:off x="9162890" y="1569296"/>
            <a:ext cx="1720969" cy="1185748"/>
          </a:xfrm>
          <a:prstGeom prst="roundRect">
            <a:avLst/>
          </a:prstGeom>
          <a:blipFill rotWithShape="0">
            <a:blip r:embed="rId7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6E5E492-7704-4859-9A3D-255E5AD5249B}"/>
              </a:ext>
            </a:extLst>
          </p:cNvPr>
          <p:cNvSpPr/>
          <p:nvPr/>
        </p:nvSpPr>
        <p:spPr>
          <a:xfrm>
            <a:off x="8962931" y="2755044"/>
            <a:ext cx="2120888" cy="638479"/>
          </a:xfrm>
          <a:custGeom>
            <a:avLst/>
            <a:gdLst>
              <a:gd name="connsiteX0" fmla="*/ 0 w 2120888"/>
              <a:gd name="connsiteY0" fmla="*/ 0 h 638479"/>
              <a:gd name="connsiteX1" fmla="*/ 2120888 w 2120888"/>
              <a:gd name="connsiteY1" fmla="*/ 0 h 638479"/>
              <a:gd name="connsiteX2" fmla="*/ 2120888 w 2120888"/>
              <a:gd name="connsiteY2" fmla="*/ 638479 h 638479"/>
              <a:gd name="connsiteX3" fmla="*/ 0 w 2120888"/>
              <a:gd name="connsiteY3" fmla="*/ 638479 h 638479"/>
              <a:gd name="connsiteX4" fmla="*/ 0 w 2120888"/>
              <a:gd name="connsiteY4" fmla="*/ 0 h 63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0888" h="638479">
                <a:moveTo>
                  <a:pt x="0" y="0"/>
                </a:moveTo>
                <a:lnTo>
                  <a:pt x="2120888" y="0"/>
                </a:lnTo>
                <a:lnTo>
                  <a:pt x="2120888" y="638479"/>
                </a:lnTo>
                <a:lnTo>
                  <a:pt x="0" y="63847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 err="1"/>
              <a:t>Bangunan</a:t>
            </a:r>
            <a:r>
              <a:rPr lang="en-US" sz="1600" kern="1200" dirty="0"/>
              <a:t> UTC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73AECC3-2DA0-4090-9279-3F50C05C63EA}"/>
              </a:ext>
            </a:extLst>
          </p:cNvPr>
          <p:cNvSpPr/>
          <p:nvPr/>
        </p:nvSpPr>
        <p:spPr>
          <a:xfrm>
            <a:off x="1242397" y="3491881"/>
            <a:ext cx="1720969" cy="1185748"/>
          </a:xfrm>
          <a:prstGeom prst="roundRect">
            <a:avLst/>
          </a:prstGeom>
          <a:blipFill rotWithShape="0">
            <a:blip r:embed="rId8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82E00A7-7078-4D46-8A96-70132CD9F531}"/>
              </a:ext>
            </a:extLst>
          </p:cNvPr>
          <p:cNvSpPr/>
          <p:nvPr/>
        </p:nvSpPr>
        <p:spPr>
          <a:xfrm>
            <a:off x="1242397" y="4633385"/>
            <a:ext cx="1720969" cy="638479"/>
          </a:xfrm>
          <a:custGeom>
            <a:avLst/>
            <a:gdLst>
              <a:gd name="connsiteX0" fmla="*/ 0 w 1720969"/>
              <a:gd name="connsiteY0" fmla="*/ 0 h 638479"/>
              <a:gd name="connsiteX1" fmla="*/ 1720969 w 1720969"/>
              <a:gd name="connsiteY1" fmla="*/ 0 h 638479"/>
              <a:gd name="connsiteX2" fmla="*/ 1720969 w 1720969"/>
              <a:gd name="connsiteY2" fmla="*/ 638479 h 638479"/>
              <a:gd name="connsiteX3" fmla="*/ 0 w 1720969"/>
              <a:gd name="connsiteY3" fmla="*/ 638479 h 638479"/>
              <a:gd name="connsiteX4" fmla="*/ 0 w 1720969"/>
              <a:gd name="connsiteY4" fmla="*/ 0 h 63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969" h="638479">
                <a:moveTo>
                  <a:pt x="0" y="0"/>
                </a:moveTo>
                <a:lnTo>
                  <a:pt x="1720969" y="0"/>
                </a:lnTo>
                <a:lnTo>
                  <a:pt x="1720969" y="638479"/>
                </a:lnTo>
                <a:lnTo>
                  <a:pt x="0" y="63847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Kota </a:t>
            </a:r>
            <a:r>
              <a:rPr lang="en-US" sz="1600" kern="1200" dirty="0" err="1"/>
              <a:t>Cemerlang</a:t>
            </a:r>
            <a:endParaRPr lang="en-US" sz="1600" kern="12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ABC87BB-E72A-4287-BA75-4864341D0D55}"/>
              </a:ext>
            </a:extLst>
          </p:cNvPr>
          <p:cNvSpPr/>
          <p:nvPr/>
        </p:nvSpPr>
        <p:spPr>
          <a:xfrm>
            <a:off x="3135536" y="3491881"/>
            <a:ext cx="1720969" cy="1185748"/>
          </a:xfrm>
          <a:prstGeom prst="roundRect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000" b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4A6BB45-E417-4426-B4CA-4B1A1279F207}"/>
              </a:ext>
            </a:extLst>
          </p:cNvPr>
          <p:cNvSpPr/>
          <p:nvPr/>
        </p:nvSpPr>
        <p:spPr>
          <a:xfrm>
            <a:off x="3135536" y="4633385"/>
            <a:ext cx="1720969" cy="638479"/>
          </a:xfrm>
          <a:custGeom>
            <a:avLst/>
            <a:gdLst>
              <a:gd name="connsiteX0" fmla="*/ 0 w 1720969"/>
              <a:gd name="connsiteY0" fmla="*/ 0 h 638479"/>
              <a:gd name="connsiteX1" fmla="*/ 1720969 w 1720969"/>
              <a:gd name="connsiteY1" fmla="*/ 0 h 638479"/>
              <a:gd name="connsiteX2" fmla="*/ 1720969 w 1720969"/>
              <a:gd name="connsiteY2" fmla="*/ 638479 h 638479"/>
              <a:gd name="connsiteX3" fmla="*/ 0 w 1720969"/>
              <a:gd name="connsiteY3" fmla="*/ 638479 h 638479"/>
              <a:gd name="connsiteX4" fmla="*/ 0 w 1720969"/>
              <a:gd name="connsiteY4" fmla="*/ 0 h 63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969" h="638479">
                <a:moveTo>
                  <a:pt x="0" y="0"/>
                </a:moveTo>
                <a:lnTo>
                  <a:pt x="1720969" y="0"/>
                </a:lnTo>
                <a:lnTo>
                  <a:pt x="1720969" y="638479"/>
                </a:lnTo>
                <a:lnTo>
                  <a:pt x="0" y="63847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LPM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C8C8A5F-120F-434E-BADC-644B96EDCC15}"/>
              </a:ext>
            </a:extLst>
          </p:cNvPr>
          <p:cNvSpPr/>
          <p:nvPr/>
        </p:nvSpPr>
        <p:spPr>
          <a:xfrm>
            <a:off x="5028675" y="3491881"/>
            <a:ext cx="1720969" cy="1185748"/>
          </a:xfrm>
          <a:prstGeom prst="roundRect">
            <a:avLst/>
          </a:prstGeom>
          <a:blipFill rotWithShape="0">
            <a:blip r:embed="rId10"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BF19CD-F53B-47FC-9990-4BD6A008AC10}"/>
              </a:ext>
            </a:extLst>
          </p:cNvPr>
          <p:cNvSpPr/>
          <p:nvPr/>
        </p:nvSpPr>
        <p:spPr>
          <a:xfrm>
            <a:off x="5028675" y="4633385"/>
            <a:ext cx="1720969" cy="638479"/>
          </a:xfrm>
          <a:custGeom>
            <a:avLst/>
            <a:gdLst>
              <a:gd name="connsiteX0" fmla="*/ 0 w 1720969"/>
              <a:gd name="connsiteY0" fmla="*/ 0 h 638479"/>
              <a:gd name="connsiteX1" fmla="*/ 1720969 w 1720969"/>
              <a:gd name="connsiteY1" fmla="*/ 0 h 638479"/>
              <a:gd name="connsiteX2" fmla="*/ 1720969 w 1720969"/>
              <a:gd name="connsiteY2" fmla="*/ 638479 h 638479"/>
              <a:gd name="connsiteX3" fmla="*/ 0 w 1720969"/>
              <a:gd name="connsiteY3" fmla="*/ 638479 h 638479"/>
              <a:gd name="connsiteX4" fmla="*/ 0 w 1720969"/>
              <a:gd name="connsiteY4" fmla="*/ 0 h 63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969" h="638479">
                <a:moveTo>
                  <a:pt x="0" y="0"/>
                </a:moveTo>
                <a:lnTo>
                  <a:pt x="1720969" y="0"/>
                </a:lnTo>
                <a:lnTo>
                  <a:pt x="1720969" y="638479"/>
                </a:lnTo>
                <a:lnTo>
                  <a:pt x="0" y="63847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 err="1"/>
              <a:t>Menara</a:t>
            </a:r>
            <a:r>
              <a:rPr lang="en-US" sz="1600" kern="1200" dirty="0"/>
              <a:t> PKNM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32B0954-B75B-4D3C-813F-A325E12623D1}"/>
              </a:ext>
            </a:extLst>
          </p:cNvPr>
          <p:cNvSpPr/>
          <p:nvPr/>
        </p:nvSpPr>
        <p:spPr>
          <a:xfrm>
            <a:off x="7050267" y="3491881"/>
            <a:ext cx="1720969" cy="1185748"/>
          </a:xfrm>
          <a:prstGeom prst="roundRect">
            <a:avLst/>
          </a:prstGeom>
          <a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1000" r="-2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CEE0FBE-8F01-4D2E-B64D-4B2D0A003EE3}"/>
              </a:ext>
            </a:extLst>
          </p:cNvPr>
          <p:cNvSpPr/>
          <p:nvPr/>
        </p:nvSpPr>
        <p:spPr>
          <a:xfrm>
            <a:off x="6921814" y="4633385"/>
            <a:ext cx="1977876" cy="638479"/>
          </a:xfrm>
          <a:custGeom>
            <a:avLst/>
            <a:gdLst>
              <a:gd name="connsiteX0" fmla="*/ 0 w 1977876"/>
              <a:gd name="connsiteY0" fmla="*/ 0 h 638479"/>
              <a:gd name="connsiteX1" fmla="*/ 1977876 w 1977876"/>
              <a:gd name="connsiteY1" fmla="*/ 0 h 638479"/>
              <a:gd name="connsiteX2" fmla="*/ 1977876 w 1977876"/>
              <a:gd name="connsiteY2" fmla="*/ 638479 h 638479"/>
              <a:gd name="connsiteX3" fmla="*/ 0 w 1977876"/>
              <a:gd name="connsiteY3" fmla="*/ 638479 h 638479"/>
              <a:gd name="connsiteX4" fmla="*/ 0 w 1977876"/>
              <a:gd name="connsiteY4" fmla="*/ 0 h 63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7876" h="638479">
                <a:moveTo>
                  <a:pt x="0" y="0"/>
                </a:moveTo>
                <a:lnTo>
                  <a:pt x="1977876" y="0"/>
                </a:lnTo>
                <a:lnTo>
                  <a:pt x="1977876" y="638479"/>
                </a:lnTo>
                <a:lnTo>
                  <a:pt x="0" y="63847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 err="1"/>
              <a:t>Mahkamah</a:t>
            </a:r>
            <a:r>
              <a:rPr lang="en-US" sz="1600" kern="1200" dirty="0"/>
              <a:t> </a:t>
            </a:r>
            <a:r>
              <a:rPr lang="en-US" sz="1600" kern="1200" dirty="0" err="1"/>
              <a:t>Syariah</a:t>
            </a:r>
            <a:r>
              <a:rPr lang="en-US" sz="1600" kern="1200" dirty="0"/>
              <a:t> 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880DB58-4E72-4AAA-9558-0B8FFCA13631}"/>
              </a:ext>
            </a:extLst>
          </p:cNvPr>
          <p:cNvSpPr/>
          <p:nvPr/>
        </p:nvSpPr>
        <p:spPr>
          <a:xfrm>
            <a:off x="9091384" y="3491881"/>
            <a:ext cx="1720969" cy="1185748"/>
          </a:xfrm>
          <a:prstGeom prst="roundRect">
            <a:avLst/>
          </a:prstGeom>
          <a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000" r="-5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2D6568C-936A-4D12-B585-1C269DAB2938}"/>
              </a:ext>
            </a:extLst>
          </p:cNvPr>
          <p:cNvSpPr/>
          <p:nvPr/>
        </p:nvSpPr>
        <p:spPr>
          <a:xfrm>
            <a:off x="9071860" y="4633385"/>
            <a:ext cx="1760018" cy="638479"/>
          </a:xfrm>
          <a:custGeom>
            <a:avLst/>
            <a:gdLst>
              <a:gd name="connsiteX0" fmla="*/ 0 w 1760018"/>
              <a:gd name="connsiteY0" fmla="*/ 0 h 638479"/>
              <a:gd name="connsiteX1" fmla="*/ 1760018 w 1760018"/>
              <a:gd name="connsiteY1" fmla="*/ 0 h 638479"/>
              <a:gd name="connsiteX2" fmla="*/ 1760018 w 1760018"/>
              <a:gd name="connsiteY2" fmla="*/ 638479 h 638479"/>
              <a:gd name="connsiteX3" fmla="*/ 0 w 1760018"/>
              <a:gd name="connsiteY3" fmla="*/ 638479 h 638479"/>
              <a:gd name="connsiteX4" fmla="*/ 0 w 1760018"/>
              <a:gd name="connsiteY4" fmla="*/ 0 h 63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0018" h="638479">
                <a:moveTo>
                  <a:pt x="0" y="0"/>
                </a:moveTo>
                <a:lnTo>
                  <a:pt x="1760018" y="0"/>
                </a:lnTo>
                <a:lnTo>
                  <a:pt x="1760018" y="638479"/>
                </a:lnTo>
                <a:lnTo>
                  <a:pt x="0" y="63847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 dirty="0"/>
              <a:t>Bukit </a:t>
            </a:r>
            <a:r>
              <a:rPr lang="en-US" sz="1600" kern="1200" dirty="0" err="1"/>
              <a:t>Peringgit</a:t>
            </a:r>
            <a:endParaRPr lang="en-US" sz="1600" kern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C615DE-7C71-44A2-BD61-058B89A1D6C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241" y="5293892"/>
            <a:ext cx="1678051" cy="11268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6D586C-C2DF-4570-9B26-D758FA2DFBA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147" y="5288705"/>
            <a:ext cx="1678051" cy="11319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375550F-EA65-4942-9966-B6B0CFCD6758}"/>
              </a:ext>
            </a:extLst>
          </p:cNvPr>
          <p:cNvSpPr/>
          <p:nvPr/>
        </p:nvSpPr>
        <p:spPr>
          <a:xfrm>
            <a:off x="2555657" y="5594998"/>
            <a:ext cx="1760018" cy="354734"/>
          </a:xfrm>
          <a:custGeom>
            <a:avLst/>
            <a:gdLst>
              <a:gd name="connsiteX0" fmla="*/ 0 w 1760018"/>
              <a:gd name="connsiteY0" fmla="*/ 0 h 638479"/>
              <a:gd name="connsiteX1" fmla="*/ 1760018 w 1760018"/>
              <a:gd name="connsiteY1" fmla="*/ 0 h 638479"/>
              <a:gd name="connsiteX2" fmla="*/ 1760018 w 1760018"/>
              <a:gd name="connsiteY2" fmla="*/ 638479 h 638479"/>
              <a:gd name="connsiteX3" fmla="*/ 0 w 1760018"/>
              <a:gd name="connsiteY3" fmla="*/ 638479 h 638479"/>
              <a:gd name="connsiteX4" fmla="*/ 0 w 1760018"/>
              <a:gd name="connsiteY4" fmla="*/ 0 h 63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0018" h="638479">
                <a:moveTo>
                  <a:pt x="0" y="0"/>
                </a:moveTo>
                <a:lnTo>
                  <a:pt x="1760018" y="0"/>
                </a:lnTo>
                <a:lnTo>
                  <a:pt x="1760018" y="638479"/>
                </a:lnTo>
                <a:lnTo>
                  <a:pt x="0" y="63847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MAIM</a:t>
            </a:r>
            <a:endParaRPr lang="en-US" sz="1600" kern="120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FF68112-31C2-4B95-96B9-BC814C49058A}"/>
              </a:ext>
            </a:extLst>
          </p:cNvPr>
          <p:cNvSpPr/>
          <p:nvPr/>
        </p:nvSpPr>
        <p:spPr>
          <a:xfrm>
            <a:off x="7891227" y="5600149"/>
            <a:ext cx="1760018" cy="354734"/>
          </a:xfrm>
          <a:custGeom>
            <a:avLst/>
            <a:gdLst>
              <a:gd name="connsiteX0" fmla="*/ 0 w 1760018"/>
              <a:gd name="connsiteY0" fmla="*/ 0 h 638479"/>
              <a:gd name="connsiteX1" fmla="*/ 1760018 w 1760018"/>
              <a:gd name="connsiteY1" fmla="*/ 0 h 638479"/>
              <a:gd name="connsiteX2" fmla="*/ 1760018 w 1760018"/>
              <a:gd name="connsiteY2" fmla="*/ 638479 h 638479"/>
              <a:gd name="connsiteX3" fmla="*/ 0 w 1760018"/>
              <a:gd name="connsiteY3" fmla="*/ 638479 h 638479"/>
              <a:gd name="connsiteX4" fmla="*/ 0 w 1760018"/>
              <a:gd name="connsiteY4" fmla="*/ 0 h 63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0018" h="638479">
                <a:moveTo>
                  <a:pt x="0" y="0"/>
                </a:moveTo>
                <a:lnTo>
                  <a:pt x="1760018" y="0"/>
                </a:lnTo>
                <a:lnTo>
                  <a:pt x="1760018" y="638479"/>
                </a:lnTo>
                <a:lnTo>
                  <a:pt x="0" y="638479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13792" tIns="113792" rIns="113792" bIns="0" numCol="1" spcCol="1270" anchor="t" anchorCtr="0">
            <a:noAutofit/>
          </a:bodyPr>
          <a:lstStyle/>
          <a:p>
            <a:pPr marL="0" lvl="0" indent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kern="1200"/>
              <a:t>Pejabat Daerah &amp; Tanah Jasin</a:t>
            </a:r>
            <a:endParaRPr lang="en-US" sz="1600" kern="1200" dirty="0"/>
          </a:p>
        </p:txBody>
      </p:sp>
    </p:spTree>
    <p:extLst>
      <p:ext uri="{BB962C8B-B14F-4D97-AF65-F5344CB8AC3E}">
        <p14:creationId xmlns:p14="http://schemas.microsoft.com/office/powerpoint/2010/main" val="2912560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3" name="Rectangle 6"/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26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D8B8B7D6-2DF1-49AB-B1A5-F9246FDC85A5}"/>
              </a:ext>
            </a:extLst>
          </p:cNvPr>
          <p:cNvSpPr/>
          <p:nvPr/>
        </p:nvSpPr>
        <p:spPr>
          <a:xfrm>
            <a:off x="228140" y="215408"/>
            <a:ext cx="10833100" cy="64633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  <a:defRPr/>
            </a:pPr>
            <a:r>
              <a:rPr lang="en-US" sz="4000" b="1">
                <a:solidFill>
                  <a:schemeClr val="bg1"/>
                </a:solidFill>
              </a:rPr>
              <a:t>SCREENSHOT PCRS Versi 1.0 – DASHBOARD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95BA81-6F5A-4C71-81BB-8D8E8A1C2F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566" y="1447794"/>
            <a:ext cx="8790867" cy="4746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3623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3567" y="6329147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27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90A5DE3A-680C-4436-A03A-0F33D1F9A9C9}"/>
              </a:ext>
            </a:extLst>
          </p:cNvPr>
          <p:cNvSpPr/>
          <p:nvPr/>
        </p:nvSpPr>
        <p:spPr>
          <a:xfrm>
            <a:off x="257636" y="230156"/>
            <a:ext cx="10833100" cy="64633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  <a:defRPr/>
            </a:pPr>
            <a:r>
              <a:rPr lang="en-US" sz="4000" b="1">
                <a:solidFill>
                  <a:schemeClr val="bg1"/>
                </a:solidFill>
              </a:rPr>
              <a:t>FUNGSI-FUNGSI TAMBAHAN DI PCRS VERSI 2.0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27CBC9-ED70-41A0-AFB1-6661FD61E838}"/>
              </a:ext>
            </a:extLst>
          </p:cNvPr>
          <p:cNvSpPr/>
          <p:nvPr/>
        </p:nvSpPr>
        <p:spPr>
          <a:xfrm>
            <a:off x="4461387" y="2528888"/>
            <a:ext cx="1281113" cy="1282700"/>
          </a:xfrm>
          <a:prstGeom prst="rect">
            <a:avLst/>
          </a:prstGeom>
          <a:solidFill>
            <a:srgbClr val="DF36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503BA0-31FB-4D4F-B899-7DA9BE618CDE}"/>
              </a:ext>
            </a:extLst>
          </p:cNvPr>
          <p:cNvSpPr/>
          <p:nvPr/>
        </p:nvSpPr>
        <p:spPr>
          <a:xfrm>
            <a:off x="5742500" y="2528888"/>
            <a:ext cx="1279525" cy="1282700"/>
          </a:xfrm>
          <a:prstGeom prst="rect">
            <a:avLst/>
          </a:prstGeom>
          <a:solidFill>
            <a:srgbClr val="FD9E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63F8C-A243-4857-9C25-29708F3736EC}"/>
              </a:ext>
            </a:extLst>
          </p:cNvPr>
          <p:cNvSpPr/>
          <p:nvPr/>
        </p:nvSpPr>
        <p:spPr>
          <a:xfrm>
            <a:off x="4461387" y="3811588"/>
            <a:ext cx="1281113" cy="1282700"/>
          </a:xfrm>
          <a:prstGeom prst="rect">
            <a:avLst/>
          </a:prstGeom>
          <a:solidFill>
            <a:srgbClr val="00B0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2508A-D5D7-43A0-AAB9-1B7E9A5150F6}"/>
              </a:ext>
            </a:extLst>
          </p:cNvPr>
          <p:cNvSpPr/>
          <p:nvPr/>
        </p:nvSpPr>
        <p:spPr>
          <a:xfrm>
            <a:off x="5742500" y="3811588"/>
            <a:ext cx="1279525" cy="1282700"/>
          </a:xfrm>
          <a:prstGeom prst="rect">
            <a:avLst/>
          </a:prstGeom>
          <a:solidFill>
            <a:srgbClr val="0178B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Pentagon 5">
            <a:extLst>
              <a:ext uri="{FF2B5EF4-FFF2-40B4-BE49-F238E27FC236}">
                <a16:creationId xmlns:a16="http://schemas.microsoft.com/office/drawing/2014/main" id="{625AC3F4-4DD5-4B34-BDF8-2C8C294F45F4}"/>
              </a:ext>
            </a:extLst>
          </p:cNvPr>
          <p:cNvSpPr/>
          <p:nvPr/>
        </p:nvSpPr>
        <p:spPr>
          <a:xfrm rot="16200000">
            <a:off x="4255806" y="1042194"/>
            <a:ext cx="1692275" cy="1281113"/>
          </a:xfrm>
          <a:prstGeom prst="homePlate">
            <a:avLst>
              <a:gd name="adj" fmla="val 36141"/>
            </a:avLst>
          </a:prstGeom>
          <a:solidFill>
            <a:srgbClr val="DF362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Pentagon 6">
            <a:extLst>
              <a:ext uri="{FF2B5EF4-FFF2-40B4-BE49-F238E27FC236}">
                <a16:creationId xmlns:a16="http://schemas.microsoft.com/office/drawing/2014/main" id="{5FD70656-04A5-40C0-806A-27EE5BD0A3F8}"/>
              </a:ext>
            </a:extLst>
          </p:cNvPr>
          <p:cNvSpPr/>
          <p:nvPr/>
        </p:nvSpPr>
        <p:spPr>
          <a:xfrm>
            <a:off x="7022025" y="2530475"/>
            <a:ext cx="1692275" cy="1279525"/>
          </a:xfrm>
          <a:prstGeom prst="homePlate">
            <a:avLst>
              <a:gd name="adj" fmla="val 36141"/>
            </a:avLst>
          </a:prstGeom>
          <a:solidFill>
            <a:srgbClr val="FD9E01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Pentagon 7">
            <a:extLst>
              <a:ext uri="{FF2B5EF4-FFF2-40B4-BE49-F238E27FC236}">
                <a16:creationId xmlns:a16="http://schemas.microsoft.com/office/drawing/2014/main" id="{33FDACB3-7463-48D5-872B-2F14B5839A12}"/>
              </a:ext>
            </a:extLst>
          </p:cNvPr>
          <p:cNvSpPr/>
          <p:nvPr/>
        </p:nvSpPr>
        <p:spPr>
          <a:xfrm rot="5400000">
            <a:off x="5536125" y="5299075"/>
            <a:ext cx="1692275" cy="1279525"/>
          </a:xfrm>
          <a:prstGeom prst="homePlate">
            <a:avLst>
              <a:gd name="adj" fmla="val 36141"/>
            </a:avLst>
          </a:prstGeom>
          <a:solidFill>
            <a:srgbClr val="0178B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Pentagon 8">
            <a:extLst>
              <a:ext uri="{FF2B5EF4-FFF2-40B4-BE49-F238E27FC236}">
                <a16:creationId xmlns:a16="http://schemas.microsoft.com/office/drawing/2014/main" id="{3452CE9E-9D55-4BA0-8CBF-DABE7C37D04A}"/>
              </a:ext>
            </a:extLst>
          </p:cNvPr>
          <p:cNvSpPr/>
          <p:nvPr/>
        </p:nvSpPr>
        <p:spPr>
          <a:xfrm rot="10800000">
            <a:off x="2769112" y="3813175"/>
            <a:ext cx="1692275" cy="1279525"/>
          </a:xfrm>
          <a:prstGeom prst="homePlate">
            <a:avLst>
              <a:gd name="adj" fmla="val 36141"/>
            </a:avLst>
          </a:prstGeom>
          <a:solidFill>
            <a:srgbClr val="00B09B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42">
            <a:extLst>
              <a:ext uri="{FF2B5EF4-FFF2-40B4-BE49-F238E27FC236}">
                <a16:creationId xmlns:a16="http://schemas.microsoft.com/office/drawing/2014/main" id="{8B3C49AF-50B1-4A88-933D-699FD8DC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2941"/>
          <a:stretch>
            <a:fillRect/>
          </a:stretch>
        </p:blipFill>
        <p:spPr>
          <a:xfrm>
            <a:off x="5742500" y="5094288"/>
            <a:ext cx="1279525" cy="2143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Picture 43">
            <a:extLst>
              <a:ext uri="{FF2B5EF4-FFF2-40B4-BE49-F238E27FC236}">
                <a16:creationId xmlns:a16="http://schemas.microsoft.com/office/drawing/2014/main" id="{DDA42552-9CC6-4950-AC6C-2DADAD0B96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941"/>
          <a:stretch>
            <a:fillRect/>
          </a:stretch>
        </p:blipFill>
        <p:spPr>
          <a:xfrm>
            <a:off x="4247075" y="3810000"/>
            <a:ext cx="214312" cy="1279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Picture 44">
            <a:extLst>
              <a:ext uri="{FF2B5EF4-FFF2-40B4-BE49-F238E27FC236}">
                <a16:creationId xmlns:a16="http://schemas.microsoft.com/office/drawing/2014/main" id="{E7F09156-BBAF-4456-AEEC-2A2DA62984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2941"/>
          <a:stretch>
            <a:fillRect/>
          </a:stretch>
        </p:blipFill>
        <p:spPr>
          <a:xfrm>
            <a:off x="7022025" y="2528888"/>
            <a:ext cx="214312" cy="1279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Picture 45">
            <a:extLst>
              <a:ext uri="{FF2B5EF4-FFF2-40B4-BE49-F238E27FC236}">
                <a16:creationId xmlns:a16="http://schemas.microsoft.com/office/drawing/2014/main" id="{459F7BD9-B5AA-454F-B4AE-81CCD76CE1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2941"/>
          <a:stretch>
            <a:fillRect/>
          </a:stretch>
        </p:blipFill>
        <p:spPr>
          <a:xfrm>
            <a:off x="4461387" y="2312988"/>
            <a:ext cx="1281113" cy="214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TextBox 46">
            <a:extLst>
              <a:ext uri="{FF2B5EF4-FFF2-40B4-BE49-F238E27FC236}">
                <a16:creationId xmlns:a16="http://schemas.microsoft.com/office/drawing/2014/main" id="{5B3BE4C4-D461-43B7-950A-AE548D666A3F}"/>
              </a:ext>
            </a:extLst>
          </p:cNvPr>
          <p:cNvSpPr txBox="1"/>
          <p:nvPr/>
        </p:nvSpPr>
        <p:spPr>
          <a:xfrm>
            <a:off x="4461387" y="1336675"/>
            <a:ext cx="1281113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altLang="en-US" sz="60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0" name="TextBox 47">
            <a:extLst>
              <a:ext uri="{FF2B5EF4-FFF2-40B4-BE49-F238E27FC236}">
                <a16:creationId xmlns:a16="http://schemas.microsoft.com/office/drawing/2014/main" id="{60D62DC1-3610-4AEC-BACF-01A70DF67ED5}"/>
              </a:ext>
            </a:extLst>
          </p:cNvPr>
          <p:cNvSpPr txBox="1"/>
          <p:nvPr/>
        </p:nvSpPr>
        <p:spPr>
          <a:xfrm>
            <a:off x="7129975" y="2660650"/>
            <a:ext cx="1279525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altLang="en-US" sz="60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TextBox 48">
            <a:extLst>
              <a:ext uri="{FF2B5EF4-FFF2-40B4-BE49-F238E27FC236}">
                <a16:creationId xmlns:a16="http://schemas.microsoft.com/office/drawing/2014/main" id="{06AED9AC-8988-4C57-8AE9-EBDC3320E572}"/>
              </a:ext>
            </a:extLst>
          </p:cNvPr>
          <p:cNvSpPr txBox="1"/>
          <p:nvPr/>
        </p:nvSpPr>
        <p:spPr>
          <a:xfrm>
            <a:off x="5742500" y="5305425"/>
            <a:ext cx="1279525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US" altLang="en-US" sz="60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2" name="TextBox 65">
            <a:extLst>
              <a:ext uri="{FF2B5EF4-FFF2-40B4-BE49-F238E27FC236}">
                <a16:creationId xmlns:a16="http://schemas.microsoft.com/office/drawing/2014/main" id="{933DB032-71AE-44D3-A68D-2D54DD57CA58}"/>
              </a:ext>
            </a:extLst>
          </p:cNvPr>
          <p:cNvSpPr txBox="1"/>
          <p:nvPr/>
        </p:nvSpPr>
        <p:spPr>
          <a:xfrm>
            <a:off x="3083437" y="3941763"/>
            <a:ext cx="1279525" cy="1016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60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altLang="en-US" sz="6000" b="1" dirty="0">
              <a:solidFill>
                <a:srgbClr val="FFFFFF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3" name="Rectangle 66">
            <a:extLst>
              <a:ext uri="{FF2B5EF4-FFF2-40B4-BE49-F238E27FC236}">
                <a16:creationId xmlns:a16="http://schemas.microsoft.com/office/drawing/2014/main" id="{A8E46A75-5038-43C9-A21A-31FDD43A4120}"/>
              </a:ext>
            </a:extLst>
          </p:cNvPr>
          <p:cNvSpPr/>
          <p:nvPr/>
        </p:nvSpPr>
        <p:spPr>
          <a:xfrm>
            <a:off x="567762" y="1727200"/>
            <a:ext cx="3679313" cy="95250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800"/>
              <a:t>Set pelulus bagi modul Justifikasi Kehadiran, Timeslip &amp; Catatan (Ketua Jabatan @ PPP).</a:t>
            </a:r>
            <a:endParaRPr lang="en-US" sz="1800" dirty="0"/>
          </a:p>
        </p:txBody>
      </p:sp>
      <p:sp>
        <p:nvSpPr>
          <p:cNvPr id="24" name="Rectangle 67">
            <a:extLst>
              <a:ext uri="{FF2B5EF4-FFF2-40B4-BE49-F238E27FC236}">
                <a16:creationId xmlns:a16="http://schemas.microsoft.com/office/drawing/2014/main" id="{93F5BE88-C4DE-4D3E-96F7-4F05C1366028}"/>
              </a:ext>
            </a:extLst>
          </p:cNvPr>
          <p:cNvSpPr/>
          <p:nvPr/>
        </p:nvSpPr>
        <p:spPr>
          <a:xfrm>
            <a:off x="5875901" y="1516063"/>
            <a:ext cx="4070350" cy="95250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800"/>
              <a:t>Perubahan struktur organisasi (boleh tambah sub-bahagian/ unit)</a:t>
            </a:r>
            <a:endParaRPr lang="en-US" sz="1800" dirty="0"/>
          </a:p>
        </p:txBody>
      </p:sp>
      <p:sp>
        <p:nvSpPr>
          <p:cNvPr id="25" name="Rectangle 68">
            <a:extLst>
              <a:ext uri="{FF2B5EF4-FFF2-40B4-BE49-F238E27FC236}">
                <a16:creationId xmlns:a16="http://schemas.microsoft.com/office/drawing/2014/main" id="{CB29F242-EEC4-43AE-8CB5-187892B83BC9}"/>
              </a:ext>
            </a:extLst>
          </p:cNvPr>
          <p:cNvSpPr/>
          <p:nvPr/>
        </p:nvSpPr>
        <p:spPr>
          <a:xfrm>
            <a:off x="7103041" y="4487965"/>
            <a:ext cx="4455601" cy="952500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800"/>
              <a:t>Penambahan Modul Catatan untuk permohonan yang lebih fleksibel – cth: kursus, bengkel, cuti bersalin, mesyuarat, lawatan tapak dll.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800"/>
              <a:t>Modul Timeslip – option dropdownlist untuk tujuan peribadi sahaja </a:t>
            </a:r>
          </a:p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800"/>
              <a:t>Tambahan Modul BDR</a:t>
            </a:r>
            <a:endParaRPr lang="en-US" sz="1800" dirty="0"/>
          </a:p>
        </p:txBody>
      </p:sp>
      <p:sp>
        <p:nvSpPr>
          <p:cNvPr id="26" name="Rectangle 69">
            <a:extLst>
              <a:ext uri="{FF2B5EF4-FFF2-40B4-BE49-F238E27FC236}">
                <a16:creationId xmlns:a16="http://schemas.microsoft.com/office/drawing/2014/main" id="{AD790A81-407E-4E87-BE58-502D36363D0D}"/>
              </a:ext>
            </a:extLst>
          </p:cNvPr>
          <p:cNvSpPr/>
          <p:nvPr/>
        </p:nvSpPr>
        <p:spPr>
          <a:xfrm>
            <a:off x="1222889" y="5313774"/>
            <a:ext cx="4156075" cy="595312"/>
          </a:xfrm>
          <a:prstGeom prst="rect">
            <a:avLst/>
          </a:prstGeom>
          <a:noFill/>
          <a:ln w="12700">
            <a:noFill/>
          </a:ln>
        </p:spPr>
        <p:txBody>
          <a:bodyPr anchor="ctr" anchorCtr="0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indent="-342900" algn="just">
              <a:buFont typeface="Wingdings" panose="05000000000000000000" pitchFamily="2" charset="2"/>
              <a:buChar char="v"/>
            </a:pPr>
            <a:r>
              <a:rPr lang="en-US" sz="1800"/>
              <a:t>Paparan maklumat menggunakan konsep Kalendar di Dashboard yang lebih sistematik</a:t>
            </a:r>
            <a:endParaRPr lang="en-US" sz="1800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A7F2CB7-6E44-4341-AE4D-690ACC0B4DA0}"/>
              </a:ext>
            </a:extLst>
          </p:cNvPr>
          <p:cNvSpPr>
            <a:spLocks noEditPoints="1"/>
          </p:cNvSpPr>
          <p:nvPr/>
        </p:nvSpPr>
        <p:spPr bwMode="auto">
          <a:xfrm>
            <a:off x="6166362" y="4105275"/>
            <a:ext cx="436563" cy="730250"/>
          </a:xfrm>
          <a:custGeom>
            <a:avLst/>
            <a:gdLst>
              <a:gd name="T0" fmla="*/ 765 w 1790"/>
              <a:gd name="T1" fmla="*/ 1570 h 3502"/>
              <a:gd name="T2" fmla="*/ 778 w 1790"/>
              <a:gd name="T3" fmla="*/ 1793 h 3502"/>
              <a:gd name="T4" fmla="*/ 871 w 1790"/>
              <a:gd name="T5" fmla="*/ 1683 h 3502"/>
              <a:gd name="T6" fmla="*/ 1004 w 1790"/>
              <a:gd name="T7" fmla="*/ 1655 h 3502"/>
              <a:gd name="T8" fmla="*/ 1083 w 1790"/>
              <a:gd name="T9" fmla="*/ 1817 h 3502"/>
              <a:gd name="T10" fmla="*/ 1132 w 1790"/>
              <a:gd name="T11" fmla="*/ 1601 h 3502"/>
              <a:gd name="T12" fmla="*/ 942 w 1790"/>
              <a:gd name="T13" fmla="*/ 1469 h 3502"/>
              <a:gd name="T14" fmla="*/ 660 w 1790"/>
              <a:gd name="T15" fmla="*/ 1357 h 3502"/>
              <a:gd name="T16" fmla="*/ 517 w 1790"/>
              <a:gd name="T17" fmla="*/ 1673 h 3502"/>
              <a:gd name="T18" fmla="*/ 667 w 1790"/>
              <a:gd name="T19" fmla="*/ 1992 h 3502"/>
              <a:gd name="T20" fmla="*/ 775 w 1790"/>
              <a:gd name="T21" fmla="*/ 1920 h 3502"/>
              <a:gd name="T22" fmla="*/ 640 w 1790"/>
              <a:gd name="T23" fmla="*/ 1673 h 3502"/>
              <a:gd name="T24" fmla="*/ 777 w 1790"/>
              <a:gd name="T25" fmla="*/ 1421 h 3502"/>
              <a:gd name="T26" fmla="*/ 1068 w 1790"/>
              <a:gd name="T27" fmla="*/ 1401 h 3502"/>
              <a:gd name="T28" fmla="*/ 1239 w 1790"/>
              <a:gd name="T29" fmla="*/ 1629 h 3502"/>
              <a:gd name="T30" fmla="*/ 1133 w 1790"/>
              <a:gd name="T31" fmla="*/ 1903 h 3502"/>
              <a:gd name="T32" fmla="*/ 1228 w 1790"/>
              <a:gd name="T33" fmla="*/ 1980 h 3502"/>
              <a:gd name="T34" fmla="*/ 1365 w 1790"/>
              <a:gd name="T35" fmla="*/ 1673 h 3502"/>
              <a:gd name="T36" fmla="*/ 1223 w 1790"/>
              <a:gd name="T37" fmla="*/ 1357 h 3502"/>
              <a:gd name="T38" fmla="*/ 942 w 1790"/>
              <a:gd name="T39" fmla="*/ 1203 h 3502"/>
              <a:gd name="T40" fmla="*/ 1276 w 1790"/>
              <a:gd name="T41" fmla="*/ 1340 h 3502"/>
              <a:gd name="T42" fmla="*/ 1414 w 1790"/>
              <a:gd name="T43" fmla="*/ 1673 h 3502"/>
              <a:gd name="T44" fmla="*/ 1279 w 1790"/>
              <a:gd name="T45" fmla="*/ 2000 h 3502"/>
              <a:gd name="T46" fmla="*/ 1090 w 1790"/>
              <a:gd name="T47" fmla="*/ 2385 h 3502"/>
              <a:gd name="T48" fmla="*/ 1166 w 1790"/>
              <a:gd name="T49" fmla="*/ 2179 h 3502"/>
              <a:gd name="T50" fmla="*/ 1288 w 1790"/>
              <a:gd name="T51" fmla="*/ 2232 h 3502"/>
              <a:gd name="T52" fmla="*/ 1346 w 1790"/>
              <a:gd name="T53" fmla="*/ 2232 h 3502"/>
              <a:gd name="T54" fmla="*/ 1468 w 1790"/>
              <a:gd name="T55" fmla="*/ 2179 h 3502"/>
              <a:gd name="T56" fmla="*/ 1543 w 1790"/>
              <a:gd name="T57" fmla="*/ 2385 h 3502"/>
              <a:gd name="T58" fmla="*/ 1637 w 1790"/>
              <a:gd name="T59" fmla="*/ 2187 h 3502"/>
              <a:gd name="T60" fmla="*/ 1768 w 1790"/>
              <a:gd name="T61" fmla="*/ 2213 h 3502"/>
              <a:gd name="T62" fmla="*/ 1789 w 1790"/>
              <a:gd name="T63" fmla="*/ 3085 h 3502"/>
              <a:gd name="T64" fmla="*/ 1779 w 1790"/>
              <a:gd name="T65" fmla="*/ 3164 h 3502"/>
              <a:gd name="T66" fmla="*/ 1707 w 1790"/>
              <a:gd name="T67" fmla="*/ 3330 h 3502"/>
              <a:gd name="T68" fmla="*/ 1511 w 1790"/>
              <a:gd name="T69" fmla="*/ 3473 h 3502"/>
              <a:gd name="T70" fmla="*/ 1163 w 1790"/>
              <a:gd name="T71" fmla="*/ 3487 h 3502"/>
              <a:gd name="T72" fmla="*/ 934 w 1790"/>
              <a:gd name="T73" fmla="*/ 3373 h 3502"/>
              <a:gd name="T74" fmla="*/ 858 w 1790"/>
              <a:gd name="T75" fmla="*/ 3263 h 3502"/>
              <a:gd name="T76" fmla="*/ 768 w 1790"/>
              <a:gd name="T77" fmla="*/ 3106 h 3502"/>
              <a:gd name="T78" fmla="*/ 630 w 1790"/>
              <a:gd name="T79" fmla="*/ 2864 h 3502"/>
              <a:gd name="T80" fmla="*/ 521 w 1790"/>
              <a:gd name="T81" fmla="*/ 2667 h 3502"/>
              <a:gd name="T82" fmla="*/ 507 w 1790"/>
              <a:gd name="T83" fmla="*/ 2517 h 3502"/>
              <a:gd name="T84" fmla="*/ 636 w 1790"/>
              <a:gd name="T85" fmla="*/ 2496 h 3502"/>
              <a:gd name="T86" fmla="*/ 816 w 1790"/>
              <a:gd name="T87" fmla="*/ 2700 h 3502"/>
              <a:gd name="T88" fmla="*/ 615 w 1790"/>
              <a:gd name="T89" fmla="*/ 2011 h 3502"/>
              <a:gd name="T90" fmla="*/ 469 w 1790"/>
              <a:gd name="T91" fmla="*/ 1673 h 3502"/>
              <a:gd name="T92" fmla="*/ 608 w 1790"/>
              <a:gd name="T93" fmla="*/ 1340 h 3502"/>
              <a:gd name="T94" fmla="*/ 942 w 1790"/>
              <a:gd name="T95" fmla="*/ 1203 h 3502"/>
              <a:gd name="T96" fmla="*/ 639 w 1790"/>
              <a:gd name="T97" fmla="*/ 188 h 3502"/>
              <a:gd name="T98" fmla="*/ 1056 w 1790"/>
              <a:gd name="T99" fmla="*/ 141 h 3502"/>
              <a:gd name="T100" fmla="*/ 1625 w 1790"/>
              <a:gd name="T101" fmla="*/ 46 h 3502"/>
              <a:gd name="T102" fmla="*/ 1558 w 1790"/>
              <a:gd name="T103" fmla="*/ 2034 h 3502"/>
              <a:gd name="T104" fmla="*/ 161 w 1790"/>
              <a:gd name="T105" fmla="*/ 2902 h 3502"/>
              <a:gd name="T106" fmla="*/ 3 w 1790"/>
              <a:gd name="T107" fmla="*/ 2744 h 3502"/>
              <a:gd name="T108" fmla="*/ 71 w 1790"/>
              <a:gd name="T109" fmla="*/ 46 h 3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90" h="3502">
                <a:moveTo>
                  <a:pt x="942" y="1469"/>
                </a:moveTo>
                <a:lnTo>
                  <a:pt x="904" y="1472"/>
                </a:lnTo>
                <a:lnTo>
                  <a:pt x="870" y="1482"/>
                </a:lnTo>
                <a:lnTo>
                  <a:pt x="839" y="1498"/>
                </a:lnTo>
                <a:lnTo>
                  <a:pt x="810" y="1518"/>
                </a:lnTo>
                <a:lnTo>
                  <a:pt x="786" y="1542"/>
                </a:lnTo>
                <a:lnTo>
                  <a:pt x="765" y="1570"/>
                </a:lnTo>
                <a:lnTo>
                  <a:pt x="751" y="1602"/>
                </a:lnTo>
                <a:lnTo>
                  <a:pt x="741" y="1636"/>
                </a:lnTo>
                <a:lnTo>
                  <a:pt x="737" y="1673"/>
                </a:lnTo>
                <a:lnTo>
                  <a:pt x="741" y="1706"/>
                </a:lnTo>
                <a:lnTo>
                  <a:pt x="748" y="1737"/>
                </a:lnTo>
                <a:lnTo>
                  <a:pt x="761" y="1766"/>
                </a:lnTo>
                <a:lnTo>
                  <a:pt x="778" y="1793"/>
                </a:lnTo>
                <a:lnTo>
                  <a:pt x="798" y="1816"/>
                </a:lnTo>
                <a:lnTo>
                  <a:pt x="822" y="1837"/>
                </a:lnTo>
                <a:lnTo>
                  <a:pt x="850" y="1852"/>
                </a:lnTo>
                <a:lnTo>
                  <a:pt x="850" y="1744"/>
                </a:lnTo>
                <a:lnTo>
                  <a:pt x="852" y="1721"/>
                </a:lnTo>
                <a:lnTo>
                  <a:pt x="860" y="1700"/>
                </a:lnTo>
                <a:lnTo>
                  <a:pt x="871" y="1683"/>
                </a:lnTo>
                <a:lnTo>
                  <a:pt x="887" y="1667"/>
                </a:lnTo>
                <a:lnTo>
                  <a:pt x="905" y="1655"/>
                </a:lnTo>
                <a:lnTo>
                  <a:pt x="926" y="1649"/>
                </a:lnTo>
                <a:lnTo>
                  <a:pt x="950" y="1645"/>
                </a:lnTo>
                <a:lnTo>
                  <a:pt x="960" y="1645"/>
                </a:lnTo>
                <a:lnTo>
                  <a:pt x="983" y="1649"/>
                </a:lnTo>
                <a:lnTo>
                  <a:pt x="1004" y="1655"/>
                </a:lnTo>
                <a:lnTo>
                  <a:pt x="1021" y="1667"/>
                </a:lnTo>
                <a:lnTo>
                  <a:pt x="1037" y="1683"/>
                </a:lnTo>
                <a:lnTo>
                  <a:pt x="1049" y="1701"/>
                </a:lnTo>
                <a:lnTo>
                  <a:pt x="1056" y="1721"/>
                </a:lnTo>
                <a:lnTo>
                  <a:pt x="1059" y="1744"/>
                </a:lnTo>
                <a:lnTo>
                  <a:pt x="1059" y="1838"/>
                </a:lnTo>
                <a:lnTo>
                  <a:pt x="1083" y="1817"/>
                </a:lnTo>
                <a:lnTo>
                  <a:pt x="1104" y="1794"/>
                </a:lnTo>
                <a:lnTo>
                  <a:pt x="1122" y="1766"/>
                </a:lnTo>
                <a:lnTo>
                  <a:pt x="1134" y="1738"/>
                </a:lnTo>
                <a:lnTo>
                  <a:pt x="1142" y="1706"/>
                </a:lnTo>
                <a:lnTo>
                  <a:pt x="1145" y="1673"/>
                </a:lnTo>
                <a:lnTo>
                  <a:pt x="1142" y="1636"/>
                </a:lnTo>
                <a:lnTo>
                  <a:pt x="1132" y="1601"/>
                </a:lnTo>
                <a:lnTo>
                  <a:pt x="1118" y="1570"/>
                </a:lnTo>
                <a:lnTo>
                  <a:pt x="1098" y="1542"/>
                </a:lnTo>
                <a:lnTo>
                  <a:pt x="1072" y="1518"/>
                </a:lnTo>
                <a:lnTo>
                  <a:pt x="1045" y="1498"/>
                </a:lnTo>
                <a:lnTo>
                  <a:pt x="1013" y="1482"/>
                </a:lnTo>
                <a:lnTo>
                  <a:pt x="978" y="1472"/>
                </a:lnTo>
                <a:lnTo>
                  <a:pt x="942" y="1469"/>
                </a:lnTo>
                <a:close/>
                <a:moveTo>
                  <a:pt x="942" y="1251"/>
                </a:moveTo>
                <a:lnTo>
                  <a:pt x="889" y="1254"/>
                </a:lnTo>
                <a:lnTo>
                  <a:pt x="837" y="1263"/>
                </a:lnTo>
                <a:lnTo>
                  <a:pt x="788" y="1279"/>
                </a:lnTo>
                <a:lnTo>
                  <a:pt x="743" y="1300"/>
                </a:lnTo>
                <a:lnTo>
                  <a:pt x="700" y="1326"/>
                </a:lnTo>
                <a:lnTo>
                  <a:pt x="660" y="1357"/>
                </a:lnTo>
                <a:lnTo>
                  <a:pt x="625" y="1392"/>
                </a:lnTo>
                <a:lnTo>
                  <a:pt x="594" y="1432"/>
                </a:lnTo>
                <a:lnTo>
                  <a:pt x="567" y="1475"/>
                </a:lnTo>
                <a:lnTo>
                  <a:pt x="546" y="1520"/>
                </a:lnTo>
                <a:lnTo>
                  <a:pt x="531" y="1569"/>
                </a:lnTo>
                <a:lnTo>
                  <a:pt x="521" y="1620"/>
                </a:lnTo>
                <a:lnTo>
                  <a:pt x="517" y="1673"/>
                </a:lnTo>
                <a:lnTo>
                  <a:pt x="522" y="1727"/>
                </a:lnTo>
                <a:lnTo>
                  <a:pt x="532" y="1778"/>
                </a:lnTo>
                <a:lnTo>
                  <a:pt x="547" y="1828"/>
                </a:lnTo>
                <a:lnTo>
                  <a:pt x="569" y="1874"/>
                </a:lnTo>
                <a:lnTo>
                  <a:pt x="597" y="1917"/>
                </a:lnTo>
                <a:lnTo>
                  <a:pt x="629" y="1957"/>
                </a:lnTo>
                <a:lnTo>
                  <a:pt x="667" y="1992"/>
                </a:lnTo>
                <a:lnTo>
                  <a:pt x="707" y="2023"/>
                </a:lnTo>
                <a:lnTo>
                  <a:pt x="752" y="2049"/>
                </a:lnTo>
                <a:lnTo>
                  <a:pt x="799" y="2069"/>
                </a:lnTo>
                <a:lnTo>
                  <a:pt x="850" y="2083"/>
                </a:lnTo>
                <a:lnTo>
                  <a:pt x="850" y="1957"/>
                </a:lnTo>
                <a:lnTo>
                  <a:pt x="810" y="1941"/>
                </a:lnTo>
                <a:lnTo>
                  <a:pt x="775" y="1920"/>
                </a:lnTo>
                <a:lnTo>
                  <a:pt x="742" y="1895"/>
                </a:lnTo>
                <a:lnTo>
                  <a:pt x="713" y="1866"/>
                </a:lnTo>
                <a:lnTo>
                  <a:pt x="688" y="1833"/>
                </a:lnTo>
                <a:lnTo>
                  <a:pt x="668" y="1797"/>
                </a:lnTo>
                <a:lnTo>
                  <a:pt x="653" y="1757"/>
                </a:lnTo>
                <a:lnTo>
                  <a:pt x="643" y="1716"/>
                </a:lnTo>
                <a:lnTo>
                  <a:pt x="640" y="1673"/>
                </a:lnTo>
                <a:lnTo>
                  <a:pt x="643" y="1629"/>
                </a:lnTo>
                <a:lnTo>
                  <a:pt x="653" y="1586"/>
                </a:lnTo>
                <a:lnTo>
                  <a:pt x="669" y="1546"/>
                </a:lnTo>
                <a:lnTo>
                  <a:pt x="689" y="1510"/>
                </a:lnTo>
                <a:lnTo>
                  <a:pt x="714" y="1476"/>
                </a:lnTo>
                <a:lnTo>
                  <a:pt x="744" y="1446"/>
                </a:lnTo>
                <a:lnTo>
                  <a:pt x="777" y="1421"/>
                </a:lnTo>
                <a:lnTo>
                  <a:pt x="815" y="1401"/>
                </a:lnTo>
                <a:lnTo>
                  <a:pt x="855" y="1385"/>
                </a:lnTo>
                <a:lnTo>
                  <a:pt x="897" y="1376"/>
                </a:lnTo>
                <a:lnTo>
                  <a:pt x="942" y="1372"/>
                </a:lnTo>
                <a:lnTo>
                  <a:pt x="986" y="1376"/>
                </a:lnTo>
                <a:lnTo>
                  <a:pt x="1028" y="1385"/>
                </a:lnTo>
                <a:lnTo>
                  <a:pt x="1068" y="1401"/>
                </a:lnTo>
                <a:lnTo>
                  <a:pt x="1105" y="1421"/>
                </a:lnTo>
                <a:lnTo>
                  <a:pt x="1139" y="1446"/>
                </a:lnTo>
                <a:lnTo>
                  <a:pt x="1168" y="1476"/>
                </a:lnTo>
                <a:lnTo>
                  <a:pt x="1194" y="1510"/>
                </a:lnTo>
                <a:lnTo>
                  <a:pt x="1215" y="1546"/>
                </a:lnTo>
                <a:lnTo>
                  <a:pt x="1230" y="1586"/>
                </a:lnTo>
                <a:lnTo>
                  <a:pt x="1239" y="1629"/>
                </a:lnTo>
                <a:lnTo>
                  <a:pt x="1243" y="1673"/>
                </a:lnTo>
                <a:lnTo>
                  <a:pt x="1239" y="1718"/>
                </a:lnTo>
                <a:lnTo>
                  <a:pt x="1229" y="1761"/>
                </a:lnTo>
                <a:lnTo>
                  <a:pt x="1213" y="1801"/>
                </a:lnTo>
                <a:lnTo>
                  <a:pt x="1192" y="1840"/>
                </a:lnTo>
                <a:lnTo>
                  <a:pt x="1164" y="1873"/>
                </a:lnTo>
                <a:lnTo>
                  <a:pt x="1133" y="1903"/>
                </a:lnTo>
                <a:lnTo>
                  <a:pt x="1098" y="1928"/>
                </a:lnTo>
                <a:lnTo>
                  <a:pt x="1059" y="1948"/>
                </a:lnTo>
                <a:lnTo>
                  <a:pt x="1059" y="2076"/>
                </a:lnTo>
                <a:lnTo>
                  <a:pt x="1105" y="2059"/>
                </a:lnTo>
                <a:lnTo>
                  <a:pt x="1150" y="2037"/>
                </a:lnTo>
                <a:lnTo>
                  <a:pt x="1191" y="2011"/>
                </a:lnTo>
                <a:lnTo>
                  <a:pt x="1228" y="1980"/>
                </a:lnTo>
                <a:lnTo>
                  <a:pt x="1262" y="1946"/>
                </a:lnTo>
                <a:lnTo>
                  <a:pt x="1292" y="1907"/>
                </a:lnTo>
                <a:lnTo>
                  <a:pt x="1318" y="1865"/>
                </a:lnTo>
                <a:lnTo>
                  <a:pt x="1338" y="1820"/>
                </a:lnTo>
                <a:lnTo>
                  <a:pt x="1353" y="1773"/>
                </a:lnTo>
                <a:lnTo>
                  <a:pt x="1362" y="1723"/>
                </a:lnTo>
                <a:lnTo>
                  <a:pt x="1365" y="1673"/>
                </a:lnTo>
                <a:lnTo>
                  <a:pt x="1362" y="1620"/>
                </a:lnTo>
                <a:lnTo>
                  <a:pt x="1352" y="1569"/>
                </a:lnTo>
                <a:lnTo>
                  <a:pt x="1336" y="1520"/>
                </a:lnTo>
                <a:lnTo>
                  <a:pt x="1315" y="1475"/>
                </a:lnTo>
                <a:lnTo>
                  <a:pt x="1289" y="1432"/>
                </a:lnTo>
                <a:lnTo>
                  <a:pt x="1258" y="1392"/>
                </a:lnTo>
                <a:lnTo>
                  <a:pt x="1223" y="1357"/>
                </a:lnTo>
                <a:lnTo>
                  <a:pt x="1184" y="1326"/>
                </a:lnTo>
                <a:lnTo>
                  <a:pt x="1141" y="1300"/>
                </a:lnTo>
                <a:lnTo>
                  <a:pt x="1094" y="1279"/>
                </a:lnTo>
                <a:lnTo>
                  <a:pt x="1046" y="1263"/>
                </a:lnTo>
                <a:lnTo>
                  <a:pt x="995" y="1254"/>
                </a:lnTo>
                <a:lnTo>
                  <a:pt x="942" y="1251"/>
                </a:lnTo>
                <a:close/>
                <a:moveTo>
                  <a:pt x="942" y="1203"/>
                </a:moveTo>
                <a:lnTo>
                  <a:pt x="996" y="1206"/>
                </a:lnTo>
                <a:lnTo>
                  <a:pt x="1049" y="1215"/>
                </a:lnTo>
                <a:lnTo>
                  <a:pt x="1101" y="1230"/>
                </a:lnTo>
                <a:lnTo>
                  <a:pt x="1149" y="1250"/>
                </a:lnTo>
                <a:lnTo>
                  <a:pt x="1194" y="1275"/>
                </a:lnTo>
                <a:lnTo>
                  <a:pt x="1237" y="1306"/>
                </a:lnTo>
                <a:lnTo>
                  <a:pt x="1276" y="1340"/>
                </a:lnTo>
                <a:lnTo>
                  <a:pt x="1310" y="1379"/>
                </a:lnTo>
                <a:lnTo>
                  <a:pt x="1340" y="1421"/>
                </a:lnTo>
                <a:lnTo>
                  <a:pt x="1365" y="1466"/>
                </a:lnTo>
                <a:lnTo>
                  <a:pt x="1386" y="1514"/>
                </a:lnTo>
                <a:lnTo>
                  <a:pt x="1401" y="1565"/>
                </a:lnTo>
                <a:lnTo>
                  <a:pt x="1411" y="1618"/>
                </a:lnTo>
                <a:lnTo>
                  <a:pt x="1414" y="1673"/>
                </a:lnTo>
                <a:lnTo>
                  <a:pt x="1411" y="1727"/>
                </a:lnTo>
                <a:lnTo>
                  <a:pt x="1402" y="1778"/>
                </a:lnTo>
                <a:lnTo>
                  <a:pt x="1386" y="1828"/>
                </a:lnTo>
                <a:lnTo>
                  <a:pt x="1366" y="1875"/>
                </a:lnTo>
                <a:lnTo>
                  <a:pt x="1342" y="1920"/>
                </a:lnTo>
                <a:lnTo>
                  <a:pt x="1312" y="1961"/>
                </a:lnTo>
                <a:lnTo>
                  <a:pt x="1279" y="2000"/>
                </a:lnTo>
                <a:lnTo>
                  <a:pt x="1241" y="2034"/>
                </a:lnTo>
                <a:lnTo>
                  <a:pt x="1201" y="2063"/>
                </a:lnTo>
                <a:lnTo>
                  <a:pt x="1155" y="2090"/>
                </a:lnTo>
                <a:lnTo>
                  <a:pt x="1109" y="2111"/>
                </a:lnTo>
                <a:lnTo>
                  <a:pt x="1059" y="2126"/>
                </a:lnTo>
                <a:lnTo>
                  <a:pt x="1059" y="2385"/>
                </a:lnTo>
                <a:lnTo>
                  <a:pt x="1090" y="2385"/>
                </a:lnTo>
                <a:lnTo>
                  <a:pt x="1090" y="2275"/>
                </a:lnTo>
                <a:lnTo>
                  <a:pt x="1093" y="2252"/>
                </a:lnTo>
                <a:lnTo>
                  <a:pt x="1100" y="2232"/>
                </a:lnTo>
                <a:lnTo>
                  <a:pt x="1112" y="2213"/>
                </a:lnTo>
                <a:lnTo>
                  <a:pt x="1128" y="2198"/>
                </a:lnTo>
                <a:lnTo>
                  <a:pt x="1145" y="2187"/>
                </a:lnTo>
                <a:lnTo>
                  <a:pt x="1166" y="2179"/>
                </a:lnTo>
                <a:lnTo>
                  <a:pt x="1188" y="2177"/>
                </a:lnTo>
                <a:lnTo>
                  <a:pt x="1199" y="2177"/>
                </a:lnTo>
                <a:lnTo>
                  <a:pt x="1222" y="2179"/>
                </a:lnTo>
                <a:lnTo>
                  <a:pt x="1243" y="2187"/>
                </a:lnTo>
                <a:lnTo>
                  <a:pt x="1261" y="2198"/>
                </a:lnTo>
                <a:lnTo>
                  <a:pt x="1276" y="2213"/>
                </a:lnTo>
                <a:lnTo>
                  <a:pt x="1288" y="2232"/>
                </a:lnTo>
                <a:lnTo>
                  <a:pt x="1296" y="2252"/>
                </a:lnTo>
                <a:lnTo>
                  <a:pt x="1298" y="2275"/>
                </a:lnTo>
                <a:lnTo>
                  <a:pt x="1298" y="2385"/>
                </a:lnTo>
                <a:lnTo>
                  <a:pt x="1336" y="2385"/>
                </a:lnTo>
                <a:lnTo>
                  <a:pt x="1336" y="2275"/>
                </a:lnTo>
                <a:lnTo>
                  <a:pt x="1339" y="2252"/>
                </a:lnTo>
                <a:lnTo>
                  <a:pt x="1346" y="2232"/>
                </a:lnTo>
                <a:lnTo>
                  <a:pt x="1357" y="2213"/>
                </a:lnTo>
                <a:lnTo>
                  <a:pt x="1373" y="2198"/>
                </a:lnTo>
                <a:lnTo>
                  <a:pt x="1391" y="2187"/>
                </a:lnTo>
                <a:lnTo>
                  <a:pt x="1412" y="2179"/>
                </a:lnTo>
                <a:lnTo>
                  <a:pt x="1435" y="2177"/>
                </a:lnTo>
                <a:lnTo>
                  <a:pt x="1446" y="2177"/>
                </a:lnTo>
                <a:lnTo>
                  <a:pt x="1468" y="2179"/>
                </a:lnTo>
                <a:lnTo>
                  <a:pt x="1489" y="2187"/>
                </a:lnTo>
                <a:lnTo>
                  <a:pt x="1507" y="2198"/>
                </a:lnTo>
                <a:lnTo>
                  <a:pt x="1522" y="2213"/>
                </a:lnTo>
                <a:lnTo>
                  <a:pt x="1533" y="2232"/>
                </a:lnTo>
                <a:lnTo>
                  <a:pt x="1541" y="2252"/>
                </a:lnTo>
                <a:lnTo>
                  <a:pt x="1543" y="2275"/>
                </a:lnTo>
                <a:lnTo>
                  <a:pt x="1543" y="2385"/>
                </a:lnTo>
                <a:lnTo>
                  <a:pt x="1582" y="2385"/>
                </a:lnTo>
                <a:lnTo>
                  <a:pt x="1582" y="2275"/>
                </a:lnTo>
                <a:lnTo>
                  <a:pt x="1584" y="2252"/>
                </a:lnTo>
                <a:lnTo>
                  <a:pt x="1592" y="2232"/>
                </a:lnTo>
                <a:lnTo>
                  <a:pt x="1603" y="2213"/>
                </a:lnTo>
                <a:lnTo>
                  <a:pt x="1618" y="2198"/>
                </a:lnTo>
                <a:lnTo>
                  <a:pt x="1637" y="2187"/>
                </a:lnTo>
                <a:lnTo>
                  <a:pt x="1657" y="2179"/>
                </a:lnTo>
                <a:lnTo>
                  <a:pt x="1680" y="2177"/>
                </a:lnTo>
                <a:lnTo>
                  <a:pt x="1690" y="2177"/>
                </a:lnTo>
                <a:lnTo>
                  <a:pt x="1713" y="2179"/>
                </a:lnTo>
                <a:lnTo>
                  <a:pt x="1734" y="2187"/>
                </a:lnTo>
                <a:lnTo>
                  <a:pt x="1752" y="2198"/>
                </a:lnTo>
                <a:lnTo>
                  <a:pt x="1768" y="2213"/>
                </a:lnTo>
                <a:lnTo>
                  <a:pt x="1780" y="2232"/>
                </a:lnTo>
                <a:lnTo>
                  <a:pt x="1786" y="2252"/>
                </a:lnTo>
                <a:lnTo>
                  <a:pt x="1790" y="2275"/>
                </a:lnTo>
                <a:lnTo>
                  <a:pt x="1790" y="2482"/>
                </a:lnTo>
                <a:lnTo>
                  <a:pt x="1789" y="2482"/>
                </a:lnTo>
                <a:lnTo>
                  <a:pt x="1789" y="2483"/>
                </a:lnTo>
                <a:lnTo>
                  <a:pt x="1789" y="3085"/>
                </a:lnTo>
                <a:lnTo>
                  <a:pt x="1789" y="3087"/>
                </a:lnTo>
                <a:lnTo>
                  <a:pt x="1789" y="3093"/>
                </a:lnTo>
                <a:lnTo>
                  <a:pt x="1788" y="3101"/>
                </a:lnTo>
                <a:lnTo>
                  <a:pt x="1786" y="3113"/>
                </a:lnTo>
                <a:lnTo>
                  <a:pt x="1785" y="3128"/>
                </a:lnTo>
                <a:lnTo>
                  <a:pt x="1782" y="3145"/>
                </a:lnTo>
                <a:lnTo>
                  <a:pt x="1779" y="3164"/>
                </a:lnTo>
                <a:lnTo>
                  <a:pt x="1773" y="3186"/>
                </a:lnTo>
                <a:lnTo>
                  <a:pt x="1767" y="3208"/>
                </a:lnTo>
                <a:lnTo>
                  <a:pt x="1759" y="3231"/>
                </a:lnTo>
                <a:lnTo>
                  <a:pt x="1749" y="3256"/>
                </a:lnTo>
                <a:lnTo>
                  <a:pt x="1737" y="3281"/>
                </a:lnTo>
                <a:lnTo>
                  <a:pt x="1723" y="3306"/>
                </a:lnTo>
                <a:lnTo>
                  <a:pt x="1707" y="3330"/>
                </a:lnTo>
                <a:lnTo>
                  <a:pt x="1688" y="3356"/>
                </a:lnTo>
                <a:lnTo>
                  <a:pt x="1666" y="3379"/>
                </a:lnTo>
                <a:lnTo>
                  <a:pt x="1642" y="3401"/>
                </a:lnTo>
                <a:lnTo>
                  <a:pt x="1614" y="3422"/>
                </a:lnTo>
                <a:lnTo>
                  <a:pt x="1583" y="3441"/>
                </a:lnTo>
                <a:lnTo>
                  <a:pt x="1549" y="3459"/>
                </a:lnTo>
                <a:lnTo>
                  <a:pt x="1511" y="3473"/>
                </a:lnTo>
                <a:lnTo>
                  <a:pt x="1469" y="3485"/>
                </a:lnTo>
                <a:lnTo>
                  <a:pt x="1424" y="3494"/>
                </a:lnTo>
                <a:lnTo>
                  <a:pt x="1374" y="3500"/>
                </a:lnTo>
                <a:lnTo>
                  <a:pt x="1320" y="3502"/>
                </a:lnTo>
                <a:lnTo>
                  <a:pt x="1264" y="3500"/>
                </a:lnTo>
                <a:lnTo>
                  <a:pt x="1212" y="3495"/>
                </a:lnTo>
                <a:lnTo>
                  <a:pt x="1163" y="3487"/>
                </a:lnTo>
                <a:lnTo>
                  <a:pt x="1120" y="3477"/>
                </a:lnTo>
                <a:lnTo>
                  <a:pt x="1080" y="3463"/>
                </a:lnTo>
                <a:lnTo>
                  <a:pt x="1044" y="3448"/>
                </a:lnTo>
                <a:lnTo>
                  <a:pt x="1011" y="3431"/>
                </a:lnTo>
                <a:lnTo>
                  <a:pt x="983" y="3413"/>
                </a:lnTo>
                <a:lnTo>
                  <a:pt x="956" y="3394"/>
                </a:lnTo>
                <a:lnTo>
                  <a:pt x="934" y="3373"/>
                </a:lnTo>
                <a:lnTo>
                  <a:pt x="914" y="3353"/>
                </a:lnTo>
                <a:lnTo>
                  <a:pt x="898" y="3332"/>
                </a:lnTo>
                <a:lnTo>
                  <a:pt x="884" y="3312"/>
                </a:lnTo>
                <a:lnTo>
                  <a:pt x="873" y="3292"/>
                </a:lnTo>
                <a:lnTo>
                  <a:pt x="864" y="3273"/>
                </a:lnTo>
                <a:lnTo>
                  <a:pt x="862" y="3270"/>
                </a:lnTo>
                <a:lnTo>
                  <a:pt x="858" y="3263"/>
                </a:lnTo>
                <a:lnTo>
                  <a:pt x="851" y="3251"/>
                </a:lnTo>
                <a:lnTo>
                  <a:pt x="842" y="3234"/>
                </a:lnTo>
                <a:lnTo>
                  <a:pt x="830" y="3215"/>
                </a:lnTo>
                <a:lnTo>
                  <a:pt x="817" y="3192"/>
                </a:lnTo>
                <a:lnTo>
                  <a:pt x="803" y="3165"/>
                </a:lnTo>
                <a:lnTo>
                  <a:pt x="786" y="3137"/>
                </a:lnTo>
                <a:lnTo>
                  <a:pt x="768" y="3106"/>
                </a:lnTo>
                <a:lnTo>
                  <a:pt x="749" y="3074"/>
                </a:lnTo>
                <a:lnTo>
                  <a:pt x="731" y="3040"/>
                </a:lnTo>
                <a:lnTo>
                  <a:pt x="711" y="3004"/>
                </a:lnTo>
                <a:lnTo>
                  <a:pt x="691" y="2969"/>
                </a:lnTo>
                <a:lnTo>
                  <a:pt x="670" y="2934"/>
                </a:lnTo>
                <a:lnTo>
                  <a:pt x="650" y="2898"/>
                </a:lnTo>
                <a:lnTo>
                  <a:pt x="630" y="2864"/>
                </a:lnTo>
                <a:lnTo>
                  <a:pt x="611" y="2829"/>
                </a:lnTo>
                <a:lnTo>
                  <a:pt x="593" y="2796"/>
                </a:lnTo>
                <a:lnTo>
                  <a:pt x="575" y="2766"/>
                </a:lnTo>
                <a:lnTo>
                  <a:pt x="559" y="2737"/>
                </a:lnTo>
                <a:lnTo>
                  <a:pt x="545" y="2711"/>
                </a:lnTo>
                <a:lnTo>
                  <a:pt x="532" y="2686"/>
                </a:lnTo>
                <a:lnTo>
                  <a:pt x="521" y="2667"/>
                </a:lnTo>
                <a:lnTo>
                  <a:pt x="512" y="2650"/>
                </a:lnTo>
                <a:lnTo>
                  <a:pt x="500" y="2621"/>
                </a:lnTo>
                <a:lnTo>
                  <a:pt x="492" y="2596"/>
                </a:lnTo>
                <a:lnTo>
                  <a:pt x="490" y="2572"/>
                </a:lnTo>
                <a:lnTo>
                  <a:pt x="492" y="2551"/>
                </a:lnTo>
                <a:lnTo>
                  <a:pt x="497" y="2532"/>
                </a:lnTo>
                <a:lnTo>
                  <a:pt x="507" y="2517"/>
                </a:lnTo>
                <a:lnTo>
                  <a:pt x="520" y="2504"/>
                </a:lnTo>
                <a:lnTo>
                  <a:pt x="534" y="2494"/>
                </a:lnTo>
                <a:lnTo>
                  <a:pt x="552" y="2487"/>
                </a:lnTo>
                <a:lnTo>
                  <a:pt x="572" y="2484"/>
                </a:lnTo>
                <a:lnTo>
                  <a:pt x="591" y="2483"/>
                </a:lnTo>
                <a:lnTo>
                  <a:pt x="614" y="2486"/>
                </a:lnTo>
                <a:lnTo>
                  <a:pt x="636" y="2496"/>
                </a:lnTo>
                <a:lnTo>
                  <a:pt x="659" y="2511"/>
                </a:lnTo>
                <a:lnTo>
                  <a:pt x="681" y="2533"/>
                </a:lnTo>
                <a:lnTo>
                  <a:pt x="705" y="2561"/>
                </a:lnTo>
                <a:lnTo>
                  <a:pt x="731" y="2592"/>
                </a:lnTo>
                <a:lnTo>
                  <a:pt x="757" y="2626"/>
                </a:lnTo>
                <a:lnTo>
                  <a:pt x="785" y="2662"/>
                </a:lnTo>
                <a:lnTo>
                  <a:pt x="816" y="2700"/>
                </a:lnTo>
                <a:lnTo>
                  <a:pt x="850" y="2737"/>
                </a:lnTo>
                <a:lnTo>
                  <a:pt x="850" y="2133"/>
                </a:lnTo>
                <a:lnTo>
                  <a:pt x="797" y="2120"/>
                </a:lnTo>
                <a:lnTo>
                  <a:pt x="746" y="2100"/>
                </a:lnTo>
                <a:lnTo>
                  <a:pt x="699" y="2076"/>
                </a:lnTo>
                <a:lnTo>
                  <a:pt x="654" y="2046"/>
                </a:lnTo>
                <a:lnTo>
                  <a:pt x="615" y="2011"/>
                </a:lnTo>
                <a:lnTo>
                  <a:pt x="578" y="1972"/>
                </a:lnTo>
                <a:lnTo>
                  <a:pt x="546" y="1930"/>
                </a:lnTo>
                <a:lnTo>
                  <a:pt x="520" y="1884"/>
                </a:lnTo>
                <a:lnTo>
                  <a:pt x="499" y="1835"/>
                </a:lnTo>
                <a:lnTo>
                  <a:pt x="482" y="1783"/>
                </a:lnTo>
                <a:lnTo>
                  <a:pt x="473" y="1729"/>
                </a:lnTo>
                <a:lnTo>
                  <a:pt x="469" y="1673"/>
                </a:lnTo>
                <a:lnTo>
                  <a:pt x="472" y="1618"/>
                </a:lnTo>
                <a:lnTo>
                  <a:pt x="482" y="1565"/>
                </a:lnTo>
                <a:lnTo>
                  <a:pt x="496" y="1514"/>
                </a:lnTo>
                <a:lnTo>
                  <a:pt x="517" y="1466"/>
                </a:lnTo>
                <a:lnTo>
                  <a:pt x="543" y="1421"/>
                </a:lnTo>
                <a:lnTo>
                  <a:pt x="573" y="1379"/>
                </a:lnTo>
                <a:lnTo>
                  <a:pt x="608" y="1340"/>
                </a:lnTo>
                <a:lnTo>
                  <a:pt x="647" y="1306"/>
                </a:lnTo>
                <a:lnTo>
                  <a:pt x="689" y="1275"/>
                </a:lnTo>
                <a:lnTo>
                  <a:pt x="734" y="1250"/>
                </a:lnTo>
                <a:lnTo>
                  <a:pt x="783" y="1230"/>
                </a:lnTo>
                <a:lnTo>
                  <a:pt x="834" y="1215"/>
                </a:lnTo>
                <a:lnTo>
                  <a:pt x="887" y="1206"/>
                </a:lnTo>
                <a:lnTo>
                  <a:pt x="942" y="1203"/>
                </a:lnTo>
                <a:close/>
                <a:moveTo>
                  <a:pt x="639" y="141"/>
                </a:moveTo>
                <a:lnTo>
                  <a:pt x="628" y="144"/>
                </a:lnTo>
                <a:lnTo>
                  <a:pt x="619" y="153"/>
                </a:lnTo>
                <a:lnTo>
                  <a:pt x="616" y="165"/>
                </a:lnTo>
                <a:lnTo>
                  <a:pt x="619" y="177"/>
                </a:lnTo>
                <a:lnTo>
                  <a:pt x="628" y="185"/>
                </a:lnTo>
                <a:lnTo>
                  <a:pt x="639" y="188"/>
                </a:lnTo>
                <a:lnTo>
                  <a:pt x="1056" y="188"/>
                </a:lnTo>
                <a:lnTo>
                  <a:pt x="1068" y="185"/>
                </a:lnTo>
                <a:lnTo>
                  <a:pt x="1077" y="177"/>
                </a:lnTo>
                <a:lnTo>
                  <a:pt x="1080" y="165"/>
                </a:lnTo>
                <a:lnTo>
                  <a:pt x="1077" y="153"/>
                </a:lnTo>
                <a:lnTo>
                  <a:pt x="1068" y="144"/>
                </a:lnTo>
                <a:lnTo>
                  <a:pt x="1056" y="141"/>
                </a:lnTo>
                <a:lnTo>
                  <a:pt x="639" y="141"/>
                </a:lnTo>
                <a:close/>
                <a:moveTo>
                  <a:pt x="197" y="0"/>
                </a:moveTo>
                <a:lnTo>
                  <a:pt x="1498" y="0"/>
                </a:lnTo>
                <a:lnTo>
                  <a:pt x="1533" y="2"/>
                </a:lnTo>
                <a:lnTo>
                  <a:pt x="1566" y="12"/>
                </a:lnTo>
                <a:lnTo>
                  <a:pt x="1597" y="26"/>
                </a:lnTo>
                <a:lnTo>
                  <a:pt x="1625" y="46"/>
                </a:lnTo>
                <a:lnTo>
                  <a:pt x="1648" y="69"/>
                </a:lnTo>
                <a:lnTo>
                  <a:pt x="1668" y="97"/>
                </a:lnTo>
                <a:lnTo>
                  <a:pt x="1683" y="127"/>
                </a:lnTo>
                <a:lnTo>
                  <a:pt x="1692" y="160"/>
                </a:lnTo>
                <a:lnTo>
                  <a:pt x="1696" y="196"/>
                </a:lnTo>
                <a:lnTo>
                  <a:pt x="1696" y="2034"/>
                </a:lnTo>
                <a:lnTo>
                  <a:pt x="1558" y="2034"/>
                </a:lnTo>
                <a:lnTo>
                  <a:pt x="1558" y="310"/>
                </a:lnTo>
                <a:lnTo>
                  <a:pt x="137" y="310"/>
                </a:lnTo>
                <a:lnTo>
                  <a:pt x="137" y="2542"/>
                </a:lnTo>
                <a:lnTo>
                  <a:pt x="356" y="2542"/>
                </a:lnTo>
                <a:lnTo>
                  <a:pt x="551" y="2905"/>
                </a:lnTo>
                <a:lnTo>
                  <a:pt x="197" y="2905"/>
                </a:lnTo>
                <a:lnTo>
                  <a:pt x="161" y="2902"/>
                </a:lnTo>
                <a:lnTo>
                  <a:pt x="128" y="2892"/>
                </a:lnTo>
                <a:lnTo>
                  <a:pt x="98" y="2878"/>
                </a:lnTo>
                <a:lnTo>
                  <a:pt x="71" y="2858"/>
                </a:lnTo>
                <a:lnTo>
                  <a:pt x="46" y="2835"/>
                </a:lnTo>
                <a:lnTo>
                  <a:pt x="27" y="2807"/>
                </a:lnTo>
                <a:lnTo>
                  <a:pt x="12" y="2777"/>
                </a:lnTo>
                <a:lnTo>
                  <a:pt x="3" y="2744"/>
                </a:lnTo>
                <a:lnTo>
                  <a:pt x="0" y="2708"/>
                </a:lnTo>
                <a:lnTo>
                  <a:pt x="0" y="196"/>
                </a:lnTo>
                <a:lnTo>
                  <a:pt x="3" y="160"/>
                </a:lnTo>
                <a:lnTo>
                  <a:pt x="12" y="127"/>
                </a:lnTo>
                <a:lnTo>
                  <a:pt x="27" y="97"/>
                </a:lnTo>
                <a:lnTo>
                  <a:pt x="46" y="69"/>
                </a:lnTo>
                <a:lnTo>
                  <a:pt x="71" y="46"/>
                </a:lnTo>
                <a:lnTo>
                  <a:pt x="98" y="26"/>
                </a:lnTo>
                <a:lnTo>
                  <a:pt x="128" y="12"/>
                </a:lnTo>
                <a:lnTo>
                  <a:pt x="161" y="2"/>
                </a:lnTo>
                <a:lnTo>
                  <a:pt x="197" y="0"/>
                </a:lnTo>
                <a:close/>
              </a:path>
            </a:pathLst>
          </a:custGeom>
          <a:solidFill>
            <a:sysClr val="window" lastClr="FFFFFF"/>
          </a:solidFill>
          <a:ln w="0">
            <a:noFill/>
            <a:prstDash val="solid"/>
            <a:rou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8" name="Block Arc 14">
            <a:extLst>
              <a:ext uri="{FF2B5EF4-FFF2-40B4-BE49-F238E27FC236}">
                <a16:creationId xmlns:a16="http://schemas.microsoft.com/office/drawing/2014/main" id="{AAB81422-3EEE-456A-BD25-5265C3D45489}"/>
              </a:ext>
            </a:extLst>
          </p:cNvPr>
          <p:cNvSpPr/>
          <p:nvPr/>
        </p:nvSpPr>
        <p:spPr>
          <a:xfrm rot="16200000">
            <a:off x="4811432" y="4113287"/>
            <a:ext cx="566738" cy="56832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Oval 21">
            <a:extLst>
              <a:ext uri="{FF2B5EF4-FFF2-40B4-BE49-F238E27FC236}">
                <a16:creationId xmlns:a16="http://schemas.microsoft.com/office/drawing/2014/main" id="{9488920C-A589-46D0-8010-D1D3C5DE6200}"/>
              </a:ext>
            </a:extLst>
          </p:cNvPr>
          <p:cNvSpPr>
            <a:spLocks noChangeAspect="1"/>
          </p:cNvSpPr>
          <p:nvPr/>
        </p:nvSpPr>
        <p:spPr>
          <a:xfrm>
            <a:off x="6060906" y="2798763"/>
            <a:ext cx="648536" cy="65395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ound Same Side Corner Rectangle 6">
            <a:extLst>
              <a:ext uri="{FF2B5EF4-FFF2-40B4-BE49-F238E27FC236}">
                <a16:creationId xmlns:a16="http://schemas.microsoft.com/office/drawing/2014/main" id="{DC83CBC0-7FA5-41BA-A160-61A94CD627F5}"/>
              </a:ext>
            </a:extLst>
          </p:cNvPr>
          <p:cNvSpPr/>
          <p:nvPr/>
        </p:nvSpPr>
        <p:spPr>
          <a:xfrm rot="2700000">
            <a:off x="4941989" y="2715175"/>
            <a:ext cx="235250" cy="929939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625218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28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50CB5555-3A69-48BD-BF7B-169EAB7DBB17}"/>
              </a:ext>
            </a:extLst>
          </p:cNvPr>
          <p:cNvSpPr/>
          <p:nvPr/>
        </p:nvSpPr>
        <p:spPr>
          <a:xfrm>
            <a:off x="242888" y="215408"/>
            <a:ext cx="10833100" cy="64633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  <a:defRPr/>
            </a:pPr>
            <a:r>
              <a:rPr lang="en-US" sz="4000" b="1">
                <a:solidFill>
                  <a:schemeClr val="bg1"/>
                </a:solidFill>
              </a:rPr>
              <a:t>SCREENSHOT PCRS 2.0 – DASHBOARD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292860-1AFB-460F-B5EF-25F535058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01"/>
          <a:stretch/>
        </p:blipFill>
        <p:spPr>
          <a:xfrm>
            <a:off x="1597743" y="1053476"/>
            <a:ext cx="8731044" cy="56191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04836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3" name="Rectangle 6"/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29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AD4819C3-6571-402B-95C6-E70C0DF7D7AE}"/>
              </a:ext>
            </a:extLst>
          </p:cNvPr>
          <p:cNvSpPr/>
          <p:nvPr/>
        </p:nvSpPr>
        <p:spPr>
          <a:xfrm>
            <a:off x="242888" y="215408"/>
            <a:ext cx="10833100" cy="64633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  <a:defRPr/>
            </a:pPr>
            <a:r>
              <a:rPr lang="en-US" sz="4000" b="1">
                <a:solidFill>
                  <a:schemeClr val="bg1"/>
                </a:solidFill>
              </a:rPr>
              <a:t>SCREENSHOT PCRS 2.0 – TIMESLIP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5BB78-036B-44DD-B6FF-CA58EEA72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76" y="1407149"/>
            <a:ext cx="11764047" cy="469868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0526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44916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 3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B8AAF292-C4CB-4EE3-A16A-09D3C2FC9643}"/>
              </a:ext>
            </a:extLst>
          </p:cNvPr>
          <p:cNvSpPr/>
          <p:nvPr/>
        </p:nvSpPr>
        <p:spPr>
          <a:xfrm>
            <a:off x="249136" y="191783"/>
            <a:ext cx="8570912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ms-MY" altLang="en-US" sz="4000" b="1">
                <a:solidFill>
                  <a:schemeClr val="bg1"/>
                </a:solidFill>
                <a:cs typeface="Calibri" panose="020F0502020204030204" pitchFamily="34" charset="0"/>
              </a:rPr>
              <a:t>OBJEKTIF PEMBANGUNAN PCRS</a:t>
            </a:r>
            <a:endParaRPr lang="en-US" altLang="en-US" sz="40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FF1E8D-003A-4F31-A26F-585CBA0E444D}"/>
              </a:ext>
            </a:extLst>
          </p:cNvPr>
          <p:cNvSpPr/>
          <p:nvPr/>
        </p:nvSpPr>
        <p:spPr>
          <a:xfrm>
            <a:off x="662091" y="1984636"/>
            <a:ext cx="857091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altLang="x-none" sz="3000">
                <a:latin typeface="+mn-lt"/>
              </a:rPr>
              <a:t>Bagi memastikan </a:t>
            </a:r>
            <a:r>
              <a:rPr lang="ms-MY" altLang="x-none" sz="3000">
                <a:latin typeface="+mn-lt"/>
              </a:rPr>
              <a:t>pihak SUK dan Agensi</a:t>
            </a:r>
          </a:p>
          <a:p>
            <a:pPr algn="ctr"/>
            <a:r>
              <a:rPr lang="ms-MY" altLang="x-none" sz="3000">
                <a:latin typeface="+mn-lt"/>
              </a:rPr>
              <a:t>di bawah Kerajaan Negeri Melaka dapat</a:t>
            </a:r>
          </a:p>
          <a:p>
            <a:pPr algn="ctr"/>
            <a:r>
              <a:rPr lang="ms-MY" altLang="x-none" sz="3000">
                <a:latin typeface="+mn-lt"/>
              </a:rPr>
              <a:t>memantau, mentadbir dan </a:t>
            </a:r>
            <a:r>
              <a:rPr lang="ms-MY" altLang="x-none" sz="3000" b="1">
                <a:latin typeface="+mn-lt"/>
              </a:rPr>
              <a:t>mengurus maklumat </a:t>
            </a:r>
            <a:r>
              <a:rPr lang="en-MY" sz="3000" b="1">
                <a:latin typeface="+mn-lt"/>
              </a:rPr>
              <a:t>kehadiran serta permohonan keluar pejabat</a:t>
            </a:r>
          </a:p>
          <a:p>
            <a:pPr algn="ctr"/>
            <a:r>
              <a:rPr lang="en-MY" sz="3000">
                <a:latin typeface="+mn-lt"/>
              </a:rPr>
              <a:t>bagi kakitangan di bawah </a:t>
            </a:r>
          </a:p>
          <a:p>
            <a:pPr algn="ctr"/>
            <a:r>
              <a:rPr lang="en-MY" sz="3000">
                <a:latin typeface="+mn-lt"/>
              </a:rPr>
              <a:t>Pentadbiran Kerajaan Negeri dengan </a:t>
            </a:r>
            <a:r>
              <a:rPr lang="ms-MY" altLang="x-none" sz="3000">
                <a:latin typeface="+mn-lt"/>
              </a:rPr>
              <a:t>lebih </a:t>
            </a:r>
          </a:p>
          <a:p>
            <a:pPr algn="ctr"/>
            <a:r>
              <a:rPr lang="ms-MY" altLang="x-none" sz="3000" b="1">
                <a:latin typeface="+mn-lt"/>
              </a:rPr>
              <a:t>mudah, cekap, dan efisien.</a:t>
            </a:r>
            <a:endParaRPr lang="ms-MY" altLang="x-none" sz="300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5B51D2-AAC5-4A41-9283-8D084A563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833" y="2275030"/>
            <a:ext cx="1776864" cy="2743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25615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3" name="Rectangle 6"/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30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AD4819C3-6571-402B-95C6-E70C0DF7D7AE}"/>
              </a:ext>
            </a:extLst>
          </p:cNvPr>
          <p:cNvSpPr/>
          <p:nvPr/>
        </p:nvSpPr>
        <p:spPr>
          <a:xfrm>
            <a:off x="242888" y="215408"/>
            <a:ext cx="10833100" cy="64633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  <a:defRPr/>
            </a:pPr>
            <a:r>
              <a:rPr lang="en-US" sz="4000" b="1">
                <a:solidFill>
                  <a:schemeClr val="bg1"/>
                </a:solidFill>
              </a:rPr>
              <a:t>SCREENSHOT PCRS 2.0 – CATATAN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8F059A-9621-40AE-94B9-0A4B6E2D0452}"/>
              </a:ext>
            </a:extLst>
          </p:cNvPr>
          <p:cNvPicPr/>
          <p:nvPr/>
        </p:nvPicPr>
        <p:blipFill rotWithShape="1">
          <a:blip r:embed="rId4"/>
          <a:srcRect l="4991" t="8867" r="1119" b="18720"/>
          <a:stretch/>
        </p:blipFill>
        <p:spPr bwMode="auto">
          <a:xfrm>
            <a:off x="565361" y="1350758"/>
            <a:ext cx="10998427" cy="49897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5422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31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6610BD75-8FA4-4FE4-A311-BB966CB6A89D}"/>
              </a:ext>
            </a:extLst>
          </p:cNvPr>
          <p:cNvSpPr/>
          <p:nvPr/>
        </p:nvSpPr>
        <p:spPr>
          <a:xfrm>
            <a:off x="242888" y="215408"/>
            <a:ext cx="10833100" cy="64633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  <a:defRPr/>
            </a:pPr>
            <a:r>
              <a:rPr lang="en-US" sz="4000" b="1">
                <a:solidFill>
                  <a:schemeClr val="bg1"/>
                </a:solidFill>
              </a:rPr>
              <a:t>SCREENSHOT PCRS 2.0 – MAKLUMAT PEGAWAI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7C33E0-64DF-434E-B284-5724891247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6"/>
          <a:stretch/>
        </p:blipFill>
        <p:spPr>
          <a:xfrm>
            <a:off x="430941" y="1217372"/>
            <a:ext cx="10833100" cy="4976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25797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32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4103627-3EEC-4936-A745-D87E1BF0669F}"/>
              </a:ext>
            </a:extLst>
          </p:cNvPr>
          <p:cNvSpPr/>
          <p:nvPr/>
        </p:nvSpPr>
        <p:spPr>
          <a:xfrm>
            <a:off x="242888" y="215408"/>
            <a:ext cx="10833100" cy="64633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  <a:defRPr/>
            </a:pPr>
            <a:r>
              <a:rPr lang="en-US" sz="4000" b="1">
                <a:solidFill>
                  <a:schemeClr val="bg1"/>
                </a:solidFill>
              </a:rPr>
              <a:t>SCREENSHOT PCRS 2.0 – SENARAI LAPORAN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CD004-289D-4686-A6DE-5719FAB438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42" b="7968"/>
          <a:stretch/>
        </p:blipFill>
        <p:spPr>
          <a:xfrm>
            <a:off x="466525" y="1458377"/>
            <a:ext cx="11258950" cy="39412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73923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33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4103627-3EEC-4936-A745-D87E1BF0669F}"/>
              </a:ext>
            </a:extLst>
          </p:cNvPr>
          <p:cNvSpPr/>
          <p:nvPr/>
        </p:nvSpPr>
        <p:spPr>
          <a:xfrm>
            <a:off x="242888" y="215408"/>
            <a:ext cx="10833100" cy="64633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  <a:defRPr/>
            </a:pPr>
            <a:r>
              <a:rPr lang="en-US" sz="4000" b="1">
                <a:solidFill>
                  <a:schemeClr val="bg1"/>
                </a:solidFill>
              </a:rPr>
              <a:t>SCREENSHOT PCRS 2.0 – LAPORAN HARIAN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A0D2E6-357D-4ABC-8BE8-3BBF2B2E92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85"/>
          <a:stretch/>
        </p:blipFill>
        <p:spPr>
          <a:xfrm>
            <a:off x="733337" y="1396674"/>
            <a:ext cx="10725325" cy="40646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40307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34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4103627-3EEC-4936-A745-D87E1BF0669F}"/>
              </a:ext>
            </a:extLst>
          </p:cNvPr>
          <p:cNvSpPr/>
          <p:nvPr/>
        </p:nvSpPr>
        <p:spPr>
          <a:xfrm>
            <a:off x="242888" y="215408"/>
            <a:ext cx="10833100" cy="64633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  <a:defRPr/>
            </a:pPr>
            <a:r>
              <a:rPr lang="en-US" sz="4000" b="1">
                <a:solidFill>
                  <a:schemeClr val="bg1"/>
                </a:solidFill>
              </a:rPr>
              <a:t>SCREENSHOT PCRS 2.0 – LAPORAN BULANAN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0A6281-25D9-4EC4-AE3B-57458EF30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1248504"/>
            <a:ext cx="10833100" cy="50913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55647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35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4103627-3EEC-4936-A745-D87E1BF0669F}"/>
              </a:ext>
            </a:extLst>
          </p:cNvPr>
          <p:cNvSpPr/>
          <p:nvPr/>
        </p:nvSpPr>
        <p:spPr>
          <a:xfrm>
            <a:off x="242888" y="240316"/>
            <a:ext cx="10833100" cy="59093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  <a:defRPr/>
            </a:pPr>
            <a:r>
              <a:rPr lang="en-US" sz="3600" b="1">
                <a:solidFill>
                  <a:schemeClr val="bg1"/>
                </a:solidFill>
              </a:rPr>
              <a:t>SCREENSHOT PCRS 2.0 – LAPORAN REKOD KEHADIRAN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F3A61-4699-4EA2-BF66-EFEFB3E831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52" b="7583"/>
          <a:stretch/>
        </p:blipFill>
        <p:spPr>
          <a:xfrm>
            <a:off x="477145" y="1322926"/>
            <a:ext cx="11029055" cy="4087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293231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3" name="Rectangle 6"/>
          <p:cNvSpPr/>
          <p:nvPr/>
        </p:nvSpPr>
        <p:spPr>
          <a:xfrm>
            <a:off x="11288713" y="6340475"/>
            <a:ext cx="550151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36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4E4B9C9E-F025-40B5-B3FB-B9033DA46E02}"/>
              </a:ext>
            </a:extLst>
          </p:cNvPr>
          <p:cNvSpPr/>
          <p:nvPr/>
        </p:nvSpPr>
        <p:spPr>
          <a:xfrm>
            <a:off x="257636" y="215408"/>
            <a:ext cx="10833100" cy="64633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buNone/>
              <a:defRPr/>
            </a:pPr>
            <a:r>
              <a:rPr lang="en-US" sz="4000" b="1">
                <a:solidFill>
                  <a:schemeClr val="bg1"/>
                </a:solidFill>
              </a:rPr>
              <a:t>SCREENSHOT PCRS 2.0 – KONFIGURASI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BC840-FE8F-48C9-9FA8-492EA152B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390006"/>
            <a:ext cx="11030857" cy="38786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6141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75" y="-23812"/>
            <a:ext cx="12274550" cy="6905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1" name="Rectangle 3"/>
          <p:cNvSpPr/>
          <p:nvPr/>
        </p:nvSpPr>
        <p:spPr>
          <a:xfrm>
            <a:off x="3149600" y="1350963"/>
            <a:ext cx="6096000" cy="20875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72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SEKIAN,</a:t>
            </a:r>
          </a:p>
          <a:p>
            <a:pPr marL="0" lvl="0" indent="0" algn="ctr" eaLnBrk="1" hangingPunct="1">
              <a:spcBef>
                <a:spcPct val="0"/>
              </a:spcBef>
              <a:buFontTx/>
              <a:buNone/>
            </a:pPr>
            <a:r>
              <a:rPr lang="en-US" altLang="en-US" sz="7200" b="1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TERIMA KASIH</a:t>
            </a:r>
          </a:p>
        </p:txBody>
      </p:sp>
      <p:sp>
        <p:nvSpPr>
          <p:cNvPr id="48132" name="Rectangle 1"/>
          <p:cNvSpPr/>
          <p:nvPr/>
        </p:nvSpPr>
        <p:spPr>
          <a:xfrm>
            <a:off x="3048000" y="4621213"/>
            <a:ext cx="6096000" cy="9239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MY" altLang="en-US" sz="18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Disediakan oleh:</a:t>
            </a: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MY" altLang="en-US" sz="18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Bahagian Teknologi Maklumat &amp; Komunikasi</a:t>
            </a:r>
          </a:p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MY" altLang="en-US" sz="18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Jabatan Ketua Menteri Melaka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44916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 4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02B1D2F-FE1F-441A-88E6-FF7FF6A859EC}"/>
              </a:ext>
            </a:extLst>
          </p:cNvPr>
          <p:cNvSpPr/>
          <p:nvPr/>
        </p:nvSpPr>
        <p:spPr>
          <a:xfrm>
            <a:off x="278230" y="229083"/>
            <a:ext cx="8570912" cy="646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en-US" altLang="ms-MY" sz="4000" b="1">
                <a:solidFill>
                  <a:schemeClr val="bg1"/>
                </a:solidFill>
                <a:cs typeface="Calibri" panose="020F0502020204030204" pitchFamily="34" charset="0"/>
              </a:rPr>
              <a:t>CIRI-CIRI PCRS</a:t>
            </a:r>
            <a:endParaRPr lang="en-US" altLang="ms-MY" sz="4000" b="1" dirty="0">
              <a:solidFill>
                <a:schemeClr val="bg1"/>
              </a:solidFill>
              <a:ea typeface="Calibri" panose="020F0502020204030204" pitchFamily="34" charset="0"/>
            </a:endParaRPr>
          </a:p>
        </p:txBody>
      </p:sp>
      <p:sp>
        <p:nvSpPr>
          <p:cNvPr id="7" name="Freeform 64">
            <a:extLst>
              <a:ext uri="{FF2B5EF4-FFF2-40B4-BE49-F238E27FC236}">
                <a16:creationId xmlns:a16="http://schemas.microsoft.com/office/drawing/2014/main" id="{CC0C959A-0709-49AD-8D4D-0A8BEE7B585F}"/>
              </a:ext>
            </a:extLst>
          </p:cNvPr>
          <p:cNvSpPr/>
          <p:nvPr/>
        </p:nvSpPr>
        <p:spPr>
          <a:xfrm>
            <a:off x="1206385" y="3919764"/>
            <a:ext cx="9193103" cy="1078344"/>
          </a:xfrm>
          <a:custGeom>
            <a:avLst/>
            <a:gdLst>
              <a:gd name="connsiteX0" fmla="*/ 6628187 w 7623269"/>
              <a:gd name="connsiteY0" fmla="*/ 0 h 1078344"/>
              <a:gd name="connsiteX1" fmla="*/ 7125728 w 7623269"/>
              <a:gd name="connsiteY1" fmla="*/ 0 h 1078344"/>
              <a:gd name="connsiteX2" fmla="*/ 7623269 w 7623269"/>
              <a:gd name="connsiteY2" fmla="*/ 539172 h 1078344"/>
              <a:gd name="connsiteX3" fmla="*/ 7125728 w 7623269"/>
              <a:gd name="connsiteY3" fmla="*/ 1078344 h 1078344"/>
              <a:gd name="connsiteX4" fmla="*/ 6628187 w 7623269"/>
              <a:gd name="connsiteY4" fmla="*/ 1078343 h 1078344"/>
              <a:gd name="connsiteX5" fmla="*/ 6628187 w 7623269"/>
              <a:gd name="connsiteY5" fmla="*/ 1078344 h 1078344"/>
              <a:gd name="connsiteX6" fmla="*/ 0 w 7623269"/>
              <a:gd name="connsiteY6" fmla="*/ 1078344 h 1078344"/>
              <a:gd name="connsiteX7" fmla="*/ 0 w 7623269"/>
              <a:gd name="connsiteY7" fmla="*/ 1 h 1078344"/>
              <a:gd name="connsiteX8" fmla="*/ 6628187 w 7623269"/>
              <a:gd name="connsiteY8" fmla="*/ 1 h 107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3269" h="1078344">
                <a:moveTo>
                  <a:pt x="6628187" y="0"/>
                </a:moveTo>
                <a:lnTo>
                  <a:pt x="7125728" y="0"/>
                </a:lnTo>
                <a:cubicBezTo>
                  <a:pt x="7400512" y="0"/>
                  <a:pt x="7623269" y="241396"/>
                  <a:pt x="7623269" y="539172"/>
                </a:cubicBezTo>
                <a:cubicBezTo>
                  <a:pt x="7623269" y="836948"/>
                  <a:pt x="7400512" y="1078344"/>
                  <a:pt x="7125728" y="1078344"/>
                </a:cubicBezTo>
                <a:lnTo>
                  <a:pt x="6628187" y="1078343"/>
                </a:lnTo>
                <a:lnTo>
                  <a:pt x="6628187" y="1078344"/>
                </a:lnTo>
                <a:lnTo>
                  <a:pt x="0" y="1078344"/>
                </a:lnTo>
                <a:lnTo>
                  <a:pt x="0" y="1"/>
                </a:lnTo>
                <a:lnTo>
                  <a:pt x="6628187" y="1"/>
                </a:lnTo>
                <a:close/>
              </a:path>
            </a:pathLst>
          </a:custGeom>
          <a:solidFill>
            <a:srgbClr val="00B0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 65">
            <a:extLst>
              <a:ext uri="{FF2B5EF4-FFF2-40B4-BE49-F238E27FC236}">
                <a16:creationId xmlns:a16="http://schemas.microsoft.com/office/drawing/2014/main" id="{55D2AF61-A0EE-4625-9D68-C9A5CAA34AF1}"/>
              </a:ext>
            </a:extLst>
          </p:cNvPr>
          <p:cNvSpPr/>
          <p:nvPr/>
        </p:nvSpPr>
        <p:spPr>
          <a:xfrm>
            <a:off x="1206384" y="4998107"/>
            <a:ext cx="9514779" cy="1078344"/>
          </a:xfrm>
          <a:custGeom>
            <a:avLst/>
            <a:gdLst>
              <a:gd name="connsiteX0" fmla="*/ 0 w 8772992"/>
              <a:gd name="connsiteY0" fmla="*/ 0 h 1078344"/>
              <a:gd name="connsiteX1" fmla="*/ 7777910 w 8772992"/>
              <a:gd name="connsiteY1" fmla="*/ 0 h 1078344"/>
              <a:gd name="connsiteX2" fmla="*/ 7798081 w 8772992"/>
              <a:gd name="connsiteY2" fmla="*/ 0 h 1078344"/>
              <a:gd name="connsiteX3" fmla="*/ 8275451 w 8772992"/>
              <a:gd name="connsiteY3" fmla="*/ 0 h 1078344"/>
              <a:gd name="connsiteX4" fmla="*/ 8772992 w 8772992"/>
              <a:gd name="connsiteY4" fmla="*/ 539172 h 1078344"/>
              <a:gd name="connsiteX5" fmla="*/ 8275451 w 8772992"/>
              <a:gd name="connsiteY5" fmla="*/ 1078344 h 1078344"/>
              <a:gd name="connsiteX6" fmla="*/ 7777910 w 8772992"/>
              <a:gd name="connsiteY6" fmla="*/ 1078343 h 1078344"/>
              <a:gd name="connsiteX7" fmla="*/ 0 w 8772992"/>
              <a:gd name="connsiteY7" fmla="*/ 1078343 h 107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72992" h="1078344">
                <a:moveTo>
                  <a:pt x="0" y="0"/>
                </a:moveTo>
                <a:lnTo>
                  <a:pt x="7777910" y="0"/>
                </a:lnTo>
                <a:lnTo>
                  <a:pt x="7798081" y="0"/>
                </a:lnTo>
                <a:lnTo>
                  <a:pt x="8275451" y="0"/>
                </a:lnTo>
                <a:cubicBezTo>
                  <a:pt x="8550235" y="0"/>
                  <a:pt x="8772992" y="241396"/>
                  <a:pt x="8772992" y="539172"/>
                </a:cubicBezTo>
                <a:cubicBezTo>
                  <a:pt x="8772992" y="836948"/>
                  <a:pt x="8550235" y="1078344"/>
                  <a:pt x="8275451" y="1078344"/>
                </a:cubicBezTo>
                <a:lnTo>
                  <a:pt x="7777910" y="1078343"/>
                </a:lnTo>
                <a:lnTo>
                  <a:pt x="0" y="1078343"/>
                </a:lnTo>
                <a:close/>
              </a:path>
            </a:pathLst>
          </a:custGeom>
          <a:solidFill>
            <a:srgbClr val="0178B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63">
            <a:extLst>
              <a:ext uri="{FF2B5EF4-FFF2-40B4-BE49-F238E27FC236}">
                <a16:creationId xmlns:a16="http://schemas.microsoft.com/office/drawing/2014/main" id="{9641CB36-5BFA-459A-B137-0812A9768FB4}"/>
              </a:ext>
            </a:extLst>
          </p:cNvPr>
          <p:cNvSpPr/>
          <p:nvPr/>
        </p:nvSpPr>
        <p:spPr>
          <a:xfrm>
            <a:off x="1206500" y="2841625"/>
            <a:ext cx="6837045" cy="1082040"/>
          </a:xfrm>
          <a:custGeom>
            <a:avLst/>
            <a:gdLst>
              <a:gd name="connsiteX0" fmla="*/ 0 w 6661808"/>
              <a:gd name="connsiteY0" fmla="*/ 0 h 1082215"/>
              <a:gd name="connsiteX1" fmla="*/ 5666726 w 6661808"/>
              <a:gd name="connsiteY1" fmla="*/ 0 h 1082215"/>
              <a:gd name="connsiteX2" fmla="*/ 5666726 w 6661808"/>
              <a:gd name="connsiteY2" fmla="*/ 3871 h 1082215"/>
              <a:gd name="connsiteX3" fmla="*/ 6164267 w 6661808"/>
              <a:gd name="connsiteY3" fmla="*/ 3871 h 1082215"/>
              <a:gd name="connsiteX4" fmla="*/ 6661808 w 6661808"/>
              <a:gd name="connsiteY4" fmla="*/ 543043 h 1082215"/>
              <a:gd name="connsiteX5" fmla="*/ 6164267 w 6661808"/>
              <a:gd name="connsiteY5" fmla="*/ 1082215 h 1082215"/>
              <a:gd name="connsiteX6" fmla="*/ 5666726 w 6661808"/>
              <a:gd name="connsiteY6" fmla="*/ 1082214 h 1082215"/>
              <a:gd name="connsiteX7" fmla="*/ 5666726 w 6661808"/>
              <a:gd name="connsiteY7" fmla="*/ 1078343 h 1082215"/>
              <a:gd name="connsiteX8" fmla="*/ 0 w 6661808"/>
              <a:gd name="connsiteY8" fmla="*/ 1078343 h 1082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661808" h="1082215">
                <a:moveTo>
                  <a:pt x="0" y="0"/>
                </a:moveTo>
                <a:lnTo>
                  <a:pt x="5666726" y="0"/>
                </a:lnTo>
                <a:lnTo>
                  <a:pt x="5666726" y="3871"/>
                </a:lnTo>
                <a:lnTo>
                  <a:pt x="6164267" y="3871"/>
                </a:lnTo>
                <a:cubicBezTo>
                  <a:pt x="6439051" y="3871"/>
                  <a:pt x="6661808" y="245267"/>
                  <a:pt x="6661808" y="543043"/>
                </a:cubicBezTo>
                <a:cubicBezTo>
                  <a:pt x="6661808" y="840819"/>
                  <a:pt x="6439051" y="1082215"/>
                  <a:pt x="6164267" y="1082215"/>
                </a:cubicBezTo>
                <a:lnTo>
                  <a:pt x="5666726" y="1082214"/>
                </a:lnTo>
                <a:lnTo>
                  <a:pt x="5666726" y="1078343"/>
                </a:lnTo>
                <a:lnTo>
                  <a:pt x="0" y="1078343"/>
                </a:lnTo>
                <a:close/>
              </a:path>
            </a:pathLst>
          </a:custGeom>
          <a:solidFill>
            <a:srgbClr val="FD9E0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 62">
            <a:extLst>
              <a:ext uri="{FF2B5EF4-FFF2-40B4-BE49-F238E27FC236}">
                <a16:creationId xmlns:a16="http://schemas.microsoft.com/office/drawing/2014/main" id="{3B90E141-8851-4E14-8B8F-68F8CF393AF4}"/>
              </a:ext>
            </a:extLst>
          </p:cNvPr>
          <p:cNvSpPr/>
          <p:nvPr/>
        </p:nvSpPr>
        <p:spPr>
          <a:xfrm>
            <a:off x="1206387" y="1763079"/>
            <a:ext cx="7838423" cy="1078344"/>
          </a:xfrm>
          <a:custGeom>
            <a:avLst/>
            <a:gdLst>
              <a:gd name="connsiteX0" fmla="*/ 0 w 7838423"/>
              <a:gd name="connsiteY0" fmla="*/ 0 h 1078344"/>
              <a:gd name="connsiteX1" fmla="*/ 6843341 w 7838423"/>
              <a:gd name="connsiteY1" fmla="*/ 0 h 1078344"/>
              <a:gd name="connsiteX2" fmla="*/ 7112282 w 7838423"/>
              <a:gd name="connsiteY2" fmla="*/ 0 h 1078344"/>
              <a:gd name="connsiteX3" fmla="*/ 7340882 w 7838423"/>
              <a:gd name="connsiteY3" fmla="*/ 0 h 1078344"/>
              <a:gd name="connsiteX4" fmla="*/ 7838423 w 7838423"/>
              <a:gd name="connsiteY4" fmla="*/ 539172 h 1078344"/>
              <a:gd name="connsiteX5" fmla="*/ 7340882 w 7838423"/>
              <a:gd name="connsiteY5" fmla="*/ 1078344 h 1078344"/>
              <a:gd name="connsiteX6" fmla="*/ 6843341 w 7838423"/>
              <a:gd name="connsiteY6" fmla="*/ 1078343 h 1078344"/>
              <a:gd name="connsiteX7" fmla="*/ 0 w 7838423"/>
              <a:gd name="connsiteY7" fmla="*/ 1078343 h 107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8423" h="1078344">
                <a:moveTo>
                  <a:pt x="0" y="0"/>
                </a:moveTo>
                <a:lnTo>
                  <a:pt x="6843341" y="0"/>
                </a:lnTo>
                <a:lnTo>
                  <a:pt x="7112282" y="0"/>
                </a:lnTo>
                <a:lnTo>
                  <a:pt x="7340882" y="0"/>
                </a:lnTo>
                <a:cubicBezTo>
                  <a:pt x="7615666" y="0"/>
                  <a:pt x="7838423" y="241396"/>
                  <a:pt x="7838423" y="539172"/>
                </a:cubicBezTo>
                <a:cubicBezTo>
                  <a:pt x="7838423" y="836948"/>
                  <a:pt x="7615666" y="1078344"/>
                  <a:pt x="7340882" y="1078344"/>
                </a:cubicBezTo>
                <a:lnTo>
                  <a:pt x="6843341" y="1078343"/>
                </a:lnTo>
                <a:lnTo>
                  <a:pt x="0" y="1078343"/>
                </a:lnTo>
                <a:close/>
              </a:path>
            </a:pathLst>
          </a:custGeom>
          <a:solidFill>
            <a:srgbClr val="DF362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801966-1062-4CE8-9C90-243604460CD1}"/>
              </a:ext>
            </a:extLst>
          </p:cNvPr>
          <p:cNvGrpSpPr/>
          <p:nvPr/>
        </p:nvGrpSpPr>
        <p:grpSpPr>
          <a:xfrm>
            <a:off x="1112257" y="1305879"/>
            <a:ext cx="2620964" cy="5217459"/>
            <a:chOff x="2125848" y="1008529"/>
            <a:chExt cx="2400542" cy="4673600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65A175E5-F12E-4AAB-8851-D1607EBD49BC}"/>
                </a:ext>
              </a:extLst>
            </p:cNvPr>
            <p:cNvSpPr/>
            <p:nvPr/>
          </p:nvSpPr>
          <p:spPr bwMode="auto">
            <a:xfrm>
              <a:off x="2125848" y="1008529"/>
              <a:ext cx="2400542" cy="4673600"/>
            </a:xfrm>
            <a:custGeom>
              <a:avLst/>
              <a:gdLst>
                <a:gd name="connsiteX0" fmla="*/ 133167 w 2400542"/>
                <a:gd name="connsiteY0" fmla="*/ 432174 h 4673600"/>
                <a:gd name="connsiteX1" fmla="*/ 96889 w 2400542"/>
                <a:gd name="connsiteY1" fmla="*/ 468374 h 4673600"/>
                <a:gd name="connsiteX2" fmla="*/ 96889 w 2400542"/>
                <a:gd name="connsiteY2" fmla="*/ 4242196 h 4673600"/>
                <a:gd name="connsiteX3" fmla="*/ 133167 w 2400542"/>
                <a:gd name="connsiteY3" fmla="*/ 4278396 h 4673600"/>
                <a:gd name="connsiteX4" fmla="*/ 2258452 w 2400542"/>
                <a:gd name="connsiteY4" fmla="*/ 4278396 h 4673600"/>
                <a:gd name="connsiteX5" fmla="*/ 2294730 w 2400542"/>
                <a:gd name="connsiteY5" fmla="*/ 4242196 h 4673600"/>
                <a:gd name="connsiteX6" fmla="*/ 2294730 w 2400542"/>
                <a:gd name="connsiteY6" fmla="*/ 468374 h 4673600"/>
                <a:gd name="connsiteX7" fmla="*/ 2258452 w 2400542"/>
                <a:gd name="connsiteY7" fmla="*/ 432174 h 4673600"/>
                <a:gd name="connsiteX8" fmla="*/ 133167 w 2400542"/>
                <a:gd name="connsiteY8" fmla="*/ 432174 h 4673600"/>
                <a:gd name="connsiteX9" fmla="*/ 411176 w 2400542"/>
                <a:gd name="connsiteY9" fmla="*/ 0 h 4673600"/>
                <a:gd name="connsiteX10" fmla="*/ 1980296 w 2400542"/>
                <a:gd name="connsiteY10" fmla="*/ 0 h 4673600"/>
                <a:gd name="connsiteX11" fmla="*/ 2391472 w 2400542"/>
                <a:gd name="connsiteY11" fmla="*/ 410335 h 4673600"/>
                <a:gd name="connsiteX12" fmla="*/ 2391472 w 2400542"/>
                <a:gd name="connsiteY12" fmla="*/ 1052993 h 4673600"/>
                <a:gd name="connsiteX13" fmla="*/ 2400542 w 2400542"/>
                <a:gd name="connsiteY13" fmla="*/ 1052993 h 4673600"/>
                <a:gd name="connsiteX14" fmla="*/ 2400542 w 2400542"/>
                <a:gd name="connsiteY14" fmla="*/ 1451260 h 4673600"/>
                <a:gd name="connsiteX15" fmla="*/ 2391472 w 2400542"/>
                <a:gd name="connsiteY15" fmla="*/ 1451260 h 4673600"/>
                <a:gd name="connsiteX16" fmla="*/ 2391472 w 2400542"/>
                <a:gd name="connsiteY16" fmla="*/ 4263265 h 4673600"/>
                <a:gd name="connsiteX17" fmla="*/ 1980296 w 2400542"/>
                <a:gd name="connsiteY17" fmla="*/ 4673600 h 4673600"/>
                <a:gd name="connsiteX18" fmla="*/ 411176 w 2400542"/>
                <a:gd name="connsiteY18" fmla="*/ 4673600 h 4673600"/>
                <a:gd name="connsiteX19" fmla="*/ 0 w 2400542"/>
                <a:gd name="connsiteY19" fmla="*/ 4263265 h 4673600"/>
                <a:gd name="connsiteX20" fmla="*/ 0 w 2400542"/>
                <a:gd name="connsiteY20" fmla="*/ 410335 h 4673600"/>
                <a:gd name="connsiteX21" fmla="*/ 411176 w 2400542"/>
                <a:gd name="connsiteY21" fmla="*/ 0 h 467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00542" h="4673600">
                  <a:moveTo>
                    <a:pt x="133167" y="432174"/>
                  </a:moveTo>
                  <a:cubicBezTo>
                    <a:pt x="112005" y="432174"/>
                    <a:pt x="96889" y="450274"/>
                    <a:pt x="96889" y="468374"/>
                  </a:cubicBezTo>
                  <a:cubicBezTo>
                    <a:pt x="96889" y="468374"/>
                    <a:pt x="96889" y="468374"/>
                    <a:pt x="96889" y="4242196"/>
                  </a:cubicBezTo>
                  <a:cubicBezTo>
                    <a:pt x="96889" y="4260296"/>
                    <a:pt x="112005" y="4278396"/>
                    <a:pt x="133167" y="4278396"/>
                  </a:cubicBezTo>
                  <a:cubicBezTo>
                    <a:pt x="133167" y="4278396"/>
                    <a:pt x="133167" y="4278396"/>
                    <a:pt x="2258452" y="4278396"/>
                  </a:cubicBezTo>
                  <a:cubicBezTo>
                    <a:pt x="2276591" y="4278396"/>
                    <a:pt x="2294730" y="4260296"/>
                    <a:pt x="2294730" y="4242196"/>
                  </a:cubicBezTo>
                  <a:cubicBezTo>
                    <a:pt x="2294730" y="4242196"/>
                    <a:pt x="2294730" y="4242196"/>
                    <a:pt x="2294730" y="468374"/>
                  </a:cubicBezTo>
                  <a:cubicBezTo>
                    <a:pt x="2294730" y="450274"/>
                    <a:pt x="2276591" y="432174"/>
                    <a:pt x="2258452" y="432174"/>
                  </a:cubicBezTo>
                  <a:cubicBezTo>
                    <a:pt x="2258452" y="432174"/>
                    <a:pt x="2258452" y="432174"/>
                    <a:pt x="133167" y="432174"/>
                  </a:cubicBezTo>
                  <a:close/>
                  <a:moveTo>
                    <a:pt x="411176" y="0"/>
                  </a:moveTo>
                  <a:cubicBezTo>
                    <a:pt x="411176" y="0"/>
                    <a:pt x="411176" y="0"/>
                    <a:pt x="1980296" y="0"/>
                  </a:cubicBezTo>
                  <a:cubicBezTo>
                    <a:pt x="2207048" y="0"/>
                    <a:pt x="2391472" y="184048"/>
                    <a:pt x="2391472" y="410335"/>
                  </a:cubicBezTo>
                  <a:cubicBezTo>
                    <a:pt x="2391472" y="410335"/>
                    <a:pt x="2391472" y="410335"/>
                    <a:pt x="2391472" y="1052993"/>
                  </a:cubicBezTo>
                  <a:cubicBezTo>
                    <a:pt x="2391472" y="1052993"/>
                    <a:pt x="2391472" y="1052993"/>
                    <a:pt x="2400542" y="1052993"/>
                  </a:cubicBezTo>
                  <a:cubicBezTo>
                    <a:pt x="2400542" y="1052993"/>
                    <a:pt x="2400542" y="1052993"/>
                    <a:pt x="2400542" y="1451260"/>
                  </a:cubicBezTo>
                  <a:cubicBezTo>
                    <a:pt x="2400542" y="1451260"/>
                    <a:pt x="2400542" y="1451260"/>
                    <a:pt x="2391472" y="1451260"/>
                  </a:cubicBezTo>
                  <a:lnTo>
                    <a:pt x="2391472" y="4263265"/>
                  </a:lnTo>
                  <a:cubicBezTo>
                    <a:pt x="2391472" y="4489553"/>
                    <a:pt x="2207048" y="4673600"/>
                    <a:pt x="1980296" y="4673600"/>
                  </a:cubicBezTo>
                  <a:cubicBezTo>
                    <a:pt x="1980296" y="4673600"/>
                    <a:pt x="1980296" y="4673600"/>
                    <a:pt x="411176" y="4673600"/>
                  </a:cubicBezTo>
                  <a:cubicBezTo>
                    <a:pt x="184425" y="4673600"/>
                    <a:pt x="0" y="4489553"/>
                    <a:pt x="0" y="4263265"/>
                  </a:cubicBezTo>
                  <a:cubicBezTo>
                    <a:pt x="0" y="4263265"/>
                    <a:pt x="0" y="4263265"/>
                    <a:pt x="0" y="410335"/>
                  </a:cubicBezTo>
                  <a:cubicBezTo>
                    <a:pt x="0" y="184048"/>
                    <a:pt x="184425" y="0"/>
                    <a:pt x="411176" y="0"/>
                  </a:cubicBezTo>
                  <a:close/>
                </a:path>
              </a:pathLst>
            </a:custGeom>
            <a:solidFill>
              <a:sysClr val="windowText" lastClr="000000">
                <a:lumMod val="75000"/>
                <a:lumOff val="25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230EC54-D2E1-4AC4-884C-F837AE5AE5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9717" y="5392738"/>
              <a:ext cx="580057" cy="178479"/>
            </a:xfrm>
            <a:custGeom>
              <a:avLst/>
              <a:gdLst>
                <a:gd name="T0" fmla="*/ 168 w 192"/>
                <a:gd name="T1" fmla="*/ 59 h 59"/>
                <a:gd name="T2" fmla="*/ 24 w 192"/>
                <a:gd name="T3" fmla="*/ 59 h 59"/>
                <a:gd name="T4" fmla="*/ 0 w 192"/>
                <a:gd name="T5" fmla="*/ 35 h 59"/>
                <a:gd name="T6" fmla="*/ 0 w 192"/>
                <a:gd name="T7" fmla="*/ 24 h 59"/>
                <a:gd name="T8" fmla="*/ 24 w 192"/>
                <a:gd name="T9" fmla="*/ 0 h 59"/>
                <a:gd name="T10" fmla="*/ 168 w 192"/>
                <a:gd name="T11" fmla="*/ 0 h 59"/>
                <a:gd name="T12" fmla="*/ 192 w 192"/>
                <a:gd name="T13" fmla="*/ 24 h 59"/>
                <a:gd name="T14" fmla="*/ 192 w 192"/>
                <a:gd name="T15" fmla="*/ 35 h 59"/>
                <a:gd name="T16" fmla="*/ 168 w 192"/>
                <a:gd name="T17" fmla="*/ 59 h 59"/>
                <a:gd name="T18" fmla="*/ 24 w 192"/>
                <a:gd name="T19" fmla="*/ 8 h 59"/>
                <a:gd name="T20" fmla="*/ 8 w 192"/>
                <a:gd name="T21" fmla="*/ 24 h 59"/>
                <a:gd name="T22" fmla="*/ 8 w 192"/>
                <a:gd name="T23" fmla="*/ 35 h 59"/>
                <a:gd name="T24" fmla="*/ 24 w 192"/>
                <a:gd name="T25" fmla="*/ 51 h 59"/>
                <a:gd name="T26" fmla="*/ 168 w 192"/>
                <a:gd name="T27" fmla="*/ 51 h 59"/>
                <a:gd name="T28" fmla="*/ 184 w 192"/>
                <a:gd name="T29" fmla="*/ 35 h 59"/>
                <a:gd name="T30" fmla="*/ 184 w 192"/>
                <a:gd name="T31" fmla="*/ 24 h 59"/>
                <a:gd name="T32" fmla="*/ 168 w 192"/>
                <a:gd name="T33" fmla="*/ 8 h 59"/>
                <a:gd name="T34" fmla="*/ 24 w 192"/>
                <a:gd name="T35" fmla="*/ 8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59">
                  <a:moveTo>
                    <a:pt x="168" y="59"/>
                  </a:moveTo>
                  <a:cubicBezTo>
                    <a:pt x="24" y="59"/>
                    <a:pt x="24" y="59"/>
                    <a:pt x="24" y="59"/>
                  </a:cubicBezTo>
                  <a:cubicBezTo>
                    <a:pt x="11" y="59"/>
                    <a:pt x="0" y="48"/>
                    <a:pt x="0" y="3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81" y="0"/>
                    <a:pt x="192" y="11"/>
                    <a:pt x="192" y="24"/>
                  </a:cubicBezTo>
                  <a:cubicBezTo>
                    <a:pt x="192" y="35"/>
                    <a:pt x="192" y="35"/>
                    <a:pt x="192" y="35"/>
                  </a:cubicBezTo>
                  <a:cubicBezTo>
                    <a:pt x="192" y="48"/>
                    <a:pt x="181" y="59"/>
                    <a:pt x="168" y="59"/>
                  </a:cubicBezTo>
                  <a:close/>
                  <a:moveTo>
                    <a:pt x="24" y="8"/>
                  </a:moveTo>
                  <a:cubicBezTo>
                    <a:pt x="16" y="8"/>
                    <a:pt x="8" y="15"/>
                    <a:pt x="8" y="24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44"/>
                    <a:pt x="16" y="51"/>
                    <a:pt x="24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77" y="51"/>
                    <a:pt x="184" y="44"/>
                    <a:pt x="184" y="35"/>
                  </a:cubicBezTo>
                  <a:cubicBezTo>
                    <a:pt x="184" y="24"/>
                    <a:pt x="184" y="24"/>
                    <a:pt x="184" y="24"/>
                  </a:cubicBezTo>
                  <a:cubicBezTo>
                    <a:pt x="184" y="15"/>
                    <a:pt x="177" y="8"/>
                    <a:pt x="168" y="8"/>
                  </a:cubicBezTo>
                  <a:lnTo>
                    <a:pt x="24" y="8"/>
                  </a:lnTo>
                  <a:close/>
                </a:path>
              </a:pathLst>
            </a:custGeom>
            <a:solidFill>
              <a:srgbClr val="D3D0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44FD8902-FCE5-4B9B-9CCF-82E4032E7730}"/>
                </a:ext>
              </a:extLst>
            </p:cNvPr>
            <p:cNvSpPr/>
            <p:nvPr/>
          </p:nvSpPr>
          <p:spPr bwMode="auto">
            <a:xfrm>
              <a:off x="3047565" y="1116891"/>
              <a:ext cx="544361" cy="36971"/>
            </a:xfrm>
            <a:custGeom>
              <a:avLst/>
              <a:gdLst>
                <a:gd name="T0" fmla="*/ 6 w 180"/>
                <a:gd name="T1" fmla="*/ 0 h 12"/>
                <a:gd name="T2" fmla="*/ 174 w 180"/>
                <a:gd name="T3" fmla="*/ 0 h 12"/>
                <a:gd name="T4" fmla="*/ 180 w 180"/>
                <a:gd name="T5" fmla="*/ 6 h 12"/>
                <a:gd name="T6" fmla="*/ 174 w 180"/>
                <a:gd name="T7" fmla="*/ 12 h 12"/>
                <a:gd name="T8" fmla="*/ 6 w 180"/>
                <a:gd name="T9" fmla="*/ 12 h 12"/>
                <a:gd name="T10" fmla="*/ 0 w 180"/>
                <a:gd name="T11" fmla="*/ 6 h 12"/>
                <a:gd name="T12" fmla="*/ 6 w 180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12">
                  <a:moveTo>
                    <a:pt x="6" y="0"/>
                  </a:moveTo>
                  <a:cubicBezTo>
                    <a:pt x="174" y="0"/>
                    <a:pt x="174" y="0"/>
                    <a:pt x="174" y="0"/>
                  </a:cubicBezTo>
                  <a:cubicBezTo>
                    <a:pt x="178" y="0"/>
                    <a:pt x="180" y="3"/>
                    <a:pt x="180" y="6"/>
                  </a:cubicBezTo>
                  <a:cubicBezTo>
                    <a:pt x="180" y="10"/>
                    <a:pt x="178" y="12"/>
                    <a:pt x="174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C4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Oval 9">
              <a:extLst>
                <a:ext uri="{FF2B5EF4-FFF2-40B4-BE49-F238E27FC236}">
                  <a16:creationId xmlns:a16="http://schemas.microsoft.com/office/drawing/2014/main" id="{32268621-E3A9-4018-AC99-B968C7EB7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3309" y="1090119"/>
              <a:ext cx="70117" cy="72666"/>
            </a:xfrm>
            <a:prstGeom prst="ellipse">
              <a:avLst/>
            </a:prstGeom>
            <a:solidFill>
              <a:srgbClr val="C4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Oval 10">
              <a:extLst>
                <a:ext uri="{FF2B5EF4-FFF2-40B4-BE49-F238E27FC236}">
                  <a16:creationId xmlns:a16="http://schemas.microsoft.com/office/drawing/2014/main" id="{0D376729-D3C8-4289-BEF7-52847F542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9294" y="1090119"/>
              <a:ext cx="72666" cy="68842"/>
            </a:xfrm>
            <a:prstGeom prst="ellipse">
              <a:avLst/>
            </a:prstGeom>
            <a:solidFill>
              <a:srgbClr val="C4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1">
              <a:extLst>
                <a:ext uri="{FF2B5EF4-FFF2-40B4-BE49-F238E27FC236}">
                  <a16:creationId xmlns:a16="http://schemas.microsoft.com/office/drawing/2014/main" id="{06F30926-8601-4AD1-A679-C837AA58D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657" y="1081195"/>
              <a:ext cx="81590" cy="84140"/>
            </a:xfrm>
            <a:prstGeom prst="ellipse">
              <a:avLst/>
            </a:prstGeom>
            <a:solidFill>
              <a:srgbClr val="C4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2">
              <a:extLst>
                <a:ext uri="{FF2B5EF4-FFF2-40B4-BE49-F238E27FC236}">
                  <a16:creationId xmlns:a16="http://schemas.microsoft.com/office/drawing/2014/main" id="{3BD82D91-6DF5-4F9A-9E62-26904777A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7246" y="1125815"/>
              <a:ext cx="70117" cy="70117"/>
            </a:xfrm>
            <a:prstGeom prst="ellipse">
              <a:avLst/>
            </a:prstGeom>
            <a:solidFill>
              <a:srgbClr val="C4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9985274D-3C3D-44AC-AA0D-8C66779F13C8}"/>
              </a:ext>
            </a:extLst>
          </p:cNvPr>
          <p:cNvSpPr/>
          <p:nvPr/>
        </p:nvSpPr>
        <p:spPr>
          <a:xfrm>
            <a:off x="8067209" y="1890771"/>
            <a:ext cx="822960" cy="82296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C8E3F4B-BEE1-44C0-99CC-736AAE4926BB}"/>
              </a:ext>
            </a:extLst>
          </p:cNvPr>
          <p:cNvSpPr/>
          <p:nvPr/>
        </p:nvSpPr>
        <p:spPr>
          <a:xfrm>
            <a:off x="7011392" y="2971019"/>
            <a:ext cx="822960" cy="82296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F34D06D-1592-40D6-BCB0-969E7C319427}"/>
              </a:ext>
            </a:extLst>
          </p:cNvPr>
          <p:cNvSpPr/>
          <p:nvPr/>
        </p:nvSpPr>
        <p:spPr>
          <a:xfrm>
            <a:off x="9472874" y="4047457"/>
            <a:ext cx="822960" cy="82296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3C2C33E-F959-4C78-90FD-E0BD5105E7A0}"/>
              </a:ext>
            </a:extLst>
          </p:cNvPr>
          <p:cNvSpPr/>
          <p:nvPr/>
        </p:nvSpPr>
        <p:spPr>
          <a:xfrm>
            <a:off x="9785517" y="5125799"/>
            <a:ext cx="822960" cy="822960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4F93B3-7195-45DB-B96C-09DFDAEEE6CD}"/>
              </a:ext>
            </a:extLst>
          </p:cNvPr>
          <p:cNvSpPr txBox="1"/>
          <p:nvPr/>
        </p:nvSpPr>
        <p:spPr>
          <a:xfrm>
            <a:off x="3921630" y="2060068"/>
            <a:ext cx="31869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responsive</a:t>
            </a:r>
            <a:endParaRPr lang="en-US" sz="2200" i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485347-314D-4F0F-B379-BE0B44882789}"/>
              </a:ext>
            </a:extLst>
          </p:cNvPr>
          <p:cNvSpPr txBox="1"/>
          <p:nvPr/>
        </p:nvSpPr>
        <p:spPr>
          <a:xfrm>
            <a:off x="3921557" y="3154921"/>
            <a:ext cx="31869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sz="2200" i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User friendly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5596E8-2706-4FB7-9277-5B482B8E7899}"/>
              </a:ext>
            </a:extLst>
          </p:cNvPr>
          <p:cNvSpPr txBox="1"/>
          <p:nvPr/>
        </p:nvSpPr>
        <p:spPr>
          <a:xfrm>
            <a:off x="3888094" y="5135124"/>
            <a:ext cx="51372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Menggunakan Instant Messaging SMS serta email sebagai medium pelaporan</a:t>
            </a:r>
            <a:endParaRPr lang="en-US" sz="2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74C23D-03C2-41FD-9FE5-5131BE57B6A3}"/>
              </a:ext>
            </a:extLst>
          </p:cNvPr>
          <p:cNvSpPr txBox="1"/>
          <p:nvPr/>
        </p:nvSpPr>
        <p:spPr>
          <a:xfrm>
            <a:off x="3845271" y="4060681"/>
            <a:ext cx="5655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Dibangunkan menggunakan </a:t>
            </a:r>
            <a:r>
              <a:rPr lang="en-US" sz="2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sumber terbuka - PHP, laravel Framework, MySQL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9A1BE1-5B61-4266-BA28-FAA16C318B00}"/>
              </a:ext>
            </a:extLst>
          </p:cNvPr>
          <p:cNvSpPr txBox="1"/>
          <p:nvPr/>
        </p:nvSpPr>
        <p:spPr>
          <a:xfrm>
            <a:off x="1318437" y="1854604"/>
            <a:ext cx="2191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prstClr val="whit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sz="2800" b="1" dirty="0">
              <a:solidFill>
                <a:prstClr val="white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2857AC-EA96-4A4D-8E50-F2D7593BC5A3}"/>
              </a:ext>
            </a:extLst>
          </p:cNvPr>
          <p:cNvSpPr txBox="1"/>
          <p:nvPr/>
        </p:nvSpPr>
        <p:spPr>
          <a:xfrm>
            <a:off x="1318437" y="2892302"/>
            <a:ext cx="2191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prstClr val="whit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sz="2800" b="1" dirty="0">
              <a:solidFill>
                <a:prstClr val="white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50A46E-A544-4C55-8FF7-712CF6399606}"/>
              </a:ext>
            </a:extLst>
          </p:cNvPr>
          <p:cNvSpPr txBox="1"/>
          <p:nvPr/>
        </p:nvSpPr>
        <p:spPr>
          <a:xfrm>
            <a:off x="1318437" y="3982164"/>
            <a:ext cx="2191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prstClr val="whit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en-US" sz="2800" b="1" dirty="0">
              <a:solidFill>
                <a:prstClr val="white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79E68D-D253-4805-AEC3-3C1AB3E5641C}"/>
              </a:ext>
            </a:extLst>
          </p:cNvPr>
          <p:cNvSpPr txBox="1"/>
          <p:nvPr/>
        </p:nvSpPr>
        <p:spPr>
          <a:xfrm>
            <a:off x="1318437" y="5075614"/>
            <a:ext cx="2191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prstClr val="white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en-US" sz="2800" b="1" dirty="0">
              <a:solidFill>
                <a:prstClr val="white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Group 26">
            <a:extLst>
              <a:ext uri="{FF2B5EF4-FFF2-40B4-BE49-F238E27FC236}">
                <a16:creationId xmlns:a16="http://schemas.microsoft.com/office/drawing/2014/main" id="{B877FF5E-9DE5-42CF-A81E-C00A9792FD1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78061" y="2146621"/>
            <a:ext cx="571183" cy="376378"/>
            <a:chOff x="0" y="1024"/>
            <a:chExt cx="475" cy="313"/>
          </a:xfr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grpSpPr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91528AFF-77BC-48DC-812F-9557B61DEFED}"/>
                </a:ext>
              </a:extLst>
            </p:cNvPr>
            <p:cNvSpPr/>
            <p:nvPr/>
          </p:nvSpPr>
          <p:spPr bwMode="auto">
            <a:xfrm>
              <a:off x="150" y="1228"/>
              <a:ext cx="217" cy="63"/>
            </a:xfrm>
            <a:custGeom>
              <a:avLst/>
              <a:gdLst>
                <a:gd name="T0" fmla="*/ 0 w 1518"/>
                <a:gd name="T1" fmla="*/ 0 h 442"/>
                <a:gd name="T2" fmla="*/ 1518 w 1518"/>
                <a:gd name="T3" fmla="*/ 0 h 442"/>
                <a:gd name="T4" fmla="*/ 1518 w 1518"/>
                <a:gd name="T5" fmla="*/ 246 h 442"/>
                <a:gd name="T6" fmla="*/ 917 w 1518"/>
                <a:gd name="T7" fmla="*/ 246 h 442"/>
                <a:gd name="T8" fmla="*/ 917 w 1518"/>
                <a:gd name="T9" fmla="*/ 353 h 442"/>
                <a:gd name="T10" fmla="*/ 1457 w 1518"/>
                <a:gd name="T11" fmla="*/ 353 h 442"/>
                <a:gd name="T12" fmla="*/ 1457 w 1518"/>
                <a:gd name="T13" fmla="*/ 442 h 442"/>
                <a:gd name="T14" fmla="*/ 0 w 1518"/>
                <a:gd name="T15" fmla="*/ 442 h 442"/>
                <a:gd name="T16" fmla="*/ 0 w 1518"/>
                <a:gd name="T17" fmla="*/ 353 h 442"/>
                <a:gd name="T18" fmla="*/ 463 w 1518"/>
                <a:gd name="T19" fmla="*/ 353 h 442"/>
                <a:gd name="T20" fmla="*/ 463 w 1518"/>
                <a:gd name="T21" fmla="*/ 246 h 442"/>
                <a:gd name="T22" fmla="*/ 0 w 1518"/>
                <a:gd name="T23" fmla="*/ 246 h 442"/>
                <a:gd name="T24" fmla="*/ 0 w 1518"/>
                <a:gd name="T25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18" h="442">
                  <a:moveTo>
                    <a:pt x="0" y="0"/>
                  </a:moveTo>
                  <a:lnTo>
                    <a:pt x="1518" y="0"/>
                  </a:lnTo>
                  <a:lnTo>
                    <a:pt x="1518" y="246"/>
                  </a:lnTo>
                  <a:lnTo>
                    <a:pt x="917" y="246"/>
                  </a:lnTo>
                  <a:lnTo>
                    <a:pt x="917" y="353"/>
                  </a:lnTo>
                  <a:lnTo>
                    <a:pt x="1457" y="353"/>
                  </a:lnTo>
                  <a:lnTo>
                    <a:pt x="1457" y="442"/>
                  </a:lnTo>
                  <a:lnTo>
                    <a:pt x="0" y="442"/>
                  </a:lnTo>
                  <a:lnTo>
                    <a:pt x="0" y="353"/>
                  </a:lnTo>
                  <a:lnTo>
                    <a:pt x="463" y="353"/>
                  </a:lnTo>
                  <a:lnTo>
                    <a:pt x="463" y="246"/>
                  </a:lnTo>
                  <a:lnTo>
                    <a:pt x="0" y="24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6A229B2D-F5EB-47F1-B0C7-62C9938668BE}"/>
                </a:ext>
              </a:extLst>
            </p:cNvPr>
            <p:cNvSpPr/>
            <p:nvPr/>
          </p:nvSpPr>
          <p:spPr bwMode="auto">
            <a:xfrm>
              <a:off x="65" y="1024"/>
              <a:ext cx="370" cy="155"/>
            </a:xfrm>
            <a:custGeom>
              <a:avLst/>
              <a:gdLst>
                <a:gd name="T0" fmla="*/ 0 w 2587"/>
                <a:gd name="T1" fmla="*/ 0 h 1079"/>
                <a:gd name="T2" fmla="*/ 2587 w 2587"/>
                <a:gd name="T3" fmla="*/ 0 h 1079"/>
                <a:gd name="T4" fmla="*/ 2587 w 2587"/>
                <a:gd name="T5" fmla="*/ 1079 h 1079"/>
                <a:gd name="T6" fmla="*/ 2398 w 2587"/>
                <a:gd name="T7" fmla="*/ 1079 h 1079"/>
                <a:gd name="T8" fmla="*/ 2398 w 2587"/>
                <a:gd name="T9" fmla="*/ 190 h 1079"/>
                <a:gd name="T10" fmla="*/ 188 w 2587"/>
                <a:gd name="T11" fmla="*/ 190 h 1079"/>
                <a:gd name="T12" fmla="*/ 188 w 2587"/>
                <a:gd name="T13" fmla="*/ 595 h 1079"/>
                <a:gd name="T14" fmla="*/ 0 w 2587"/>
                <a:gd name="T15" fmla="*/ 595 h 1079"/>
                <a:gd name="T16" fmla="*/ 0 w 2587"/>
                <a:gd name="T17" fmla="*/ 0 h 1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7" h="1079">
                  <a:moveTo>
                    <a:pt x="0" y="0"/>
                  </a:moveTo>
                  <a:lnTo>
                    <a:pt x="2587" y="0"/>
                  </a:lnTo>
                  <a:lnTo>
                    <a:pt x="2587" y="1079"/>
                  </a:lnTo>
                  <a:lnTo>
                    <a:pt x="2398" y="1079"/>
                  </a:lnTo>
                  <a:lnTo>
                    <a:pt x="2398" y="190"/>
                  </a:lnTo>
                  <a:lnTo>
                    <a:pt x="188" y="190"/>
                  </a:lnTo>
                  <a:lnTo>
                    <a:pt x="188" y="595"/>
                  </a:lnTo>
                  <a:lnTo>
                    <a:pt x="0" y="59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43100DAA-68EF-4D20-8218-25A93E1C63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1118"/>
              <a:ext cx="141" cy="213"/>
            </a:xfrm>
            <a:custGeom>
              <a:avLst/>
              <a:gdLst>
                <a:gd name="T0" fmla="*/ 515 w 988"/>
                <a:gd name="T1" fmla="*/ 1320 h 1491"/>
                <a:gd name="T2" fmla="*/ 500 w 988"/>
                <a:gd name="T3" fmla="*/ 1323 h 1491"/>
                <a:gd name="T4" fmla="*/ 487 w 988"/>
                <a:gd name="T5" fmla="*/ 1330 h 1491"/>
                <a:gd name="T6" fmla="*/ 476 w 988"/>
                <a:gd name="T7" fmla="*/ 1340 h 1491"/>
                <a:gd name="T8" fmla="*/ 470 w 988"/>
                <a:gd name="T9" fmla="*/ 1354 h 1491"/>
                <a:gd name="T10" fmla="*/ 467 w 988"/>
                <a:gd name="T11" fmla="*/ 1368 h 1491"/>
                <a:gd name="T12" fmla="*/ 470 w 988"/>
                <a:gd name="T13" fmla="*/ 1384 h 1491"/>
                <a:gd name="T14" fmla="*/ 476 w 988"/>
                <a:gd name="T15" fmla="*/ 1396 h 1491"/>
                <a:gd name="T16" fmla="*/ 487 w 988"/>
                <a:gd name="T17" fmla="*/ 1406 h 1491"/>
                <a:gd name="T18" fmla="*/ 500 w 988"/>
                <a:gd name="T19" fmla="*/ 1414 h 1491"/>
                <a:gd name="T20" fmla="*/ 515 w 988"/>
                <a:gd name="T21" fmla="*/ 1416 h 1491"/>
                <a:gd name="T22" fmla="*/ 530 w 988"/>
                <a:gd name="T23" fmla="*/ 1414 h 1491"/>
                <a:gd name="T24" fmla="*/ 543 w 988"/>
                <a:gd name="T25" fmla="*/ 1407 h 1491"/>
                <a:gd name="T26" fmla="*/ 554 w 988"/>
                <a:gd name="T27" fmla="*/ 1397 h 1491"/>
                <a:gd name="T28" fmla="*/ 560 w 988"/>
                <a:gd name="T29" fmla="*/ 1384 h 1491"/>
                <a:gd name="T30" fmla="*/ 563 w 988"/>
                <a:gd name="T31" fmla="*/ 1368 h 1491"/>
                <a:gd name="T32" fmla="*/ 560 w 988"/>
                <a:gd name="T33" fmla="*/ 1354 h 1491"/>
                <a:gd name="T34" fmla="*/ 554 w 988"/>
                <a:gd name="T35" fmla="*/ 1340 h 1491"/>
                <a:gd name="T36" fmla="*/ 543 w 988"/>
                <a:gd name="T37" fmla="*/ 1330 h 1491"/>
                <a:gd name="T38" fmla="*/ 530 w 988"/>
                <a:gd name="T39" fmla="*/ 1323 h 1491"/>
                <a:gd name="T40" fmla="*/ 515 w 988"/>
                <a:gd name="T41" fmla="*/ 1320 h 1491"/>
                <a:gd name="T42" fmla="*/ 143 w 988"/>
                <a:gd name="T43" fmla="*/ 144 h 1491"/>
                <a:gd name="T44" fmla="*/ 143 w 988"/>
                <a:gd name="T45" fmla="*/ 1244 h 1491"/>
                <a:gd name="T46" fmla="*/ 845 w 988"/>
                <a:gd name="T47" fmla="*/ 1244 h 1491"/>
                <a:gd name="T48" fmla="*/ 845 w 988"/>
                <a:gd name="T49" fmla="*/ 144 h 1491"/>
                <a:gd name="T50" fmla="*/ 143 w 988"/>
                <a:gd name="T51" fmla="*/ 144 h 1491"/>
                <a:gd name="T52" fmla="*/ 0 w 988"/>
                <a:gd name="T53" fmla="*/ 0 h 1491"/>
                <a:gd name="T54" fmla="*/ 988 w 988"/>
                <a:gd name="T55" fmla="*/ 0 h 1491"/>
                <a:gd name="T56" fmla="*/ 988 w 988"/>
                <a:gd name="T57" fmla="*/ 1491 h 1491"/>
                <a:gd name="T58" fmla="*/ 0 w 988"/>
                <a:gd name="T59" fmla="*/ 1491 h 1491"/>
                <a:gd name="T60" fmla="*/ 0 w 988"/>
                <a:gd name="T61" fmla="*/ 0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88" h="1491">
                  <a:moveTo>
                    <a:pt x="515" y="1320"/>
                  </a:moveTo>
                  <a:lnTo>
                    <a:pt x="500" y="1323"/>
                  </a:lnTo>
                  <a:lnTo>
                    <a:pt x="487" y="1330"/>
                  </a:lnTo>
                  <a:lnTo>
                    <a:pt x="476" y="1340"/>
                  </a:lnTo>
                  <a:lnTo>
                    <a:pt x="470" y="1354"/>
                  </a:lnTo>
                  <a:lnTo>
                    <a:pt x="467" y="1368"/>
                  </a:lnTo>
                  <a:lnTo>
                    <a:pt x="470" y="1384"/>
                  </a:lnTo>
                  <a:lnTo>
                    <a:pt x="476" y="1396"/>
                  </a:lnTo>
                  <a:lnTo>
                    <a:pt x="487" y="1406"/>
                  </a:lnTo>
                  <a:lnTo>
                    <a:pt x="500" y="1414"/>
                  </a:lnTo>
                  <a:lnTo>
                    <a:pt x="515" y="1416"/>
                  </a:lnTo>
                  <a:lnTo>
                    <a:pt x="530" y="1414"/>
                  </a:lnTo>
                  <a:lnTo>
                    <a:pt x="543" y="1407"/>
                  </a:lnTo>
                  <a:lnTo>
                    <a:pt x="554" y="1397"/>
                  </a:lnTo>
                  <a:lnTo>
                    <a:pt x="560" y="1384"/>
                  </a:lnTo>
                  <a:lnTo>
                    <a:pt x="563" y="1368"/>
                  </a:lnTo>
                  <a:lnTo>
                    <a:pt x="560" y="1354"/>
                  </a:lnTo>
                  <a:lnTo>
                    <a:pt x="554" y="1340"/>
                  </a:lnTo>
                  <a:lnTo>
                    <a:pt x="543" y="1330"/>
                  </a:lnTo>
                  <a:lnTo>
                    <a:pt x="530" y="1323"/>
                  </a:lnTo>
                  <a:lnTo>
                    <a:pt x="515" y="1320"/>
                  </a:lnTo>
                  <a:close/>
                  <a:moveTo>
                    <a:pt x="143" y="144"/>
                  </a:moveTo>
                  <a:lnTo>
                    <a:pt x="143" y="1244"/>
                  </a:lnTo>
                  <a:lnTo>
                    <a:pt x="845" y="1244"/>
                  </a:lnTo>
                  <a:lnTo>
                    <a:pt x="845" y="144"/>
                  </a:lnTo>
                  <a:lnTo>
                    <a:pt x="143" y="144"/>
                  </a:lnTo>
                  <a:close/>
                  <a:moveTo>
                    <a:pt x="0" y="0"/>
                  </a:moveTo>
                  <a:lnTo>
                    <a:pt x="988" y="0"/>
                  </a:lnTo>
                  <a:lnTo>
                    <a:pt x="988" y="1491"/>
                  </a:lnTo>
                  <a:lnTo>
                    <a:pt x="0" y="149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877B8949-945B-4A42-9C15-8753C58015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" y="1187"/>
              <a:ext cx="99" cy="150"/>
            </a:xfrm>
            <a:custGeom>
              <a:avLst/>
              <a:gdLst>
                <a:gd name="T0" fmla="*/ 338 w 689"/>
                <a:gd name="T1" fmla="*/ 936 h 1050"/>
                <a:gd name="T2" fmla="*/ 320 w 689"/>
                <a:gd name="T3" fmla="*/ 954 h 1050"/>
                <a:gd name="T4" fmla="*/ 320 w 689"/>
                <a:gd name="T5" fmla="*/ 982 h 1050"/>
                <a:gd name="T6" fmla="*/ 338 w 689"/>
                <a:gd name="T7" fmla="*/ 1002 h 1050"/>
                <a:gd name="T8" fmla="*/ 366 w 689"/>
                <a:gd name="T9" fmla="*/ 1002 h 1050"/>
                <a:gd name="T10" fmla="*/ 386 w 689"/>
                <a:gd name="T11" fmla="*/ 982 h 1050"/>
                <a:gd name="T12" fmla="*/ 386 w 689"/>
                <a:gd name="T13" fmla="*/ 954 h 1050"/>
                <a:gd name="T14" fmla="*/ 366 w 689"/>
                <a:gd name="T15" fmla="*/ 936 h 1050"/>
                <a:gd name="T16" fmla="*/ 100 w 689"/>
                <a:gd name="T17" fmla="*/ 160 h 1050"/>
                <a:gd name="T18" fmla="*/ 124 w 689"/>
                <a:gd name="T19" fmla="*/ 882 h 1050"/>
                <a:gd name="T20" fmla="*/ 188 w 689"/>
                <a:gd name="T21" fmla="*/ 882 h 1050"/>
                <a:gd name="T22" fmla="*/ 269 w 689"/>
                <a:gd name="T23" fmla="*/ 882 h 1050"/>
                <a:gd name="T24" fmla="*/ 361 w 689"/>
                <a:gd name="T25" fmla="*/ 882 h 1050"/>
                <a:gd name="T26" fmla="*/ 456 w 689"/>
                <a:gd name="T27" fmla="*/ 882 h 1050"/>
                <a:gd name="T28" fmla="*/ 547 w 689"/>
                <a:gd name="T29" fmla="*/ 882 h 1050"/>
                <a:gd name="T30" fmla="*/ 589 w 689"/>
                <a:gd name="T31" fmla="*/ 160 h 1050"/>
                <a:gd name="T32" fmla="*/ 269 w 689"/>
                <a:gd name="T33" fmla="*/ 95 h 1050"/>
                <a:gd name="T34" fmla="*/ 447 w 689"/>
                <a:gd name="T35" fmla="*/ 108 h 1050"/>
                <a:gd name="T36" fmla="*/ 269 w 689"/>
                <a:gd name="T37" fmla="*/ 95 h 1050"/>
                <a:gd name="T38" fmla="*/ 355 w 689"/>
                <a:gd name="T39" fmla="*/ 44 h 1050"/>
                <a:gd name="T40" fmla="*/ 347 w 689"/>
                <a:gd name="T41" fmla="*/ 48 h 1050"/>
                <a:gd name="T42" fmla="*/ 343 w 689"/>
                <a:gd name="T43" fmla="*/ 55 h 1050"/>
                <a:gd name="T44" fmla="*/ 344 w 689"/>
                <a:gd name="T45" fmla="*/ 63 h 1050"/>
                <a:gd name="T46" fmla="*/ 349 w 689"/>
                <a:gd name="T47" fmla="*/ 71 h 1050"/>
                <a:gd name="T48" fmla="*/ 359 w 689"/>
                <a:gd name="T49" fmla="*/ 74 h 1050"/>
                <a:gd name="T50" fmla="*/ 367 w 689"/>
                <a:gd name="T51" fmla="*/ 71 h 1050"/>
                <a:gd name="T52" fmla="*/ 372 w 689"/>
                <a:gd name="T53" fmla="*/ 63 h 1050"/>
                <a:gd name="T54" fmla="*/ 373 w 689"/>
                <a:gd name="T55" fmla="*/ 55 h 1050"/>
                <a:gd name="T56" fmla="*/ 369 w 689"/>
                <a:gd name="T57" fmla="*/ 48 h 1050"/>
                <a:gd name="T58" fmla="*/ 362 w 689"/>
                <a:gd name="T59" fmla="*/ 44 h 1050"/>
                <a:gd name="T60" fmla="*/ 0 w 689"/>
                <a:gd name="T61" fmla="*/ 0 h 1050"/>
                <a:gd name="T62" fmla="*/ 689 w 689"/>
                <a:gd name="T63" fmla="*/ 1050 h 1050"/>
                <a:gd name="T64" fmla="*/ 0 w 689"/>
                <a:gd name="T65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89" h="1050">
                  <a:moveTo>
                    <a:pt x="353" y="933"/>
                  </a:moveTo>
                  <a:lnTo>
                    <a:pt x="338" y="936"/>
                  </a:lnTo>
                  <a:lnTo>
                    <a:pt x="327" y="943"/>
                  </a:lnTo>
                  <a:lnTo>
                    <a:pt x="320" y="954"/>
                  </a:lnTo>
                  <a:lnTo>
                    <a:pt x="316" y="969"/>
                  </a:lnTo>
                  <a:lnTo>
                    <a:pt x="320" y="982"/>
                  </a:lnTo>
                  <a:lnTo>
                    <a:pt x="327" y="994"/>
                  </a:lnTo>
                  <a:lnTo>
                    <a:pt x="338" y="1002"/>
                  </a:lnTo>
                  <a:lnTo>
                    <a:pt x="353" y="1005"/>
                  </a:lnTo>
                  <a:lnTo>
                    <a:pt x="366" y="1002"/>
                  </a:lnTo>
                  <a:lnTo>
                    <a:pt x="377" y="994"/>
                  </a:lnTo>
                  <a:lnTo>
                    <a:pt x="386" y="982"/>
                  </a:lnTo>
                  <a:lnTo>
                    <a:pt x="388" y="969"/>
                  </a:lnTo>
                  <a:lnTo>
                    <a:pt x="386" y="954"/>
                  </a:lnTo>
                  <a:lnTo>
                    <a:pt x="377" y="943"/>
                  </a:lnTo>
                  <a:lnTo>
                    <a:pt x="366" y="936"/>
                  </a:lnTo>
                  <a:lnTo>
                    <a:pt x="353" y="933"/>
                  </a:lnTo>
                  <a:close/>
                  <a:moveTo>
                    <a:pt x="100" y="160"/>
                  </a:moveTo>
                  <a:lnTo>
                    <a:pt x="100" y="882"/>
                  </a:lnTo>
                  <a:lnTo>
                    <a:pt x="124" y="882"/>
                  </a:lnTo>
                  <a:lnTo>
                    <a:pt x="153" y="882"/>
                  </a:lnTo>
                  <a:lnTo>
                    <a:pt x="188" y="882"/>
                  </a:lnTo>
                  <a:lnTo>
                    <a:pt x="227" y="882"/>
                  </a:lnTo>
                  <a:lnTo>
                    <a:pt x="269" y="882"/>
                  </a:lnTo>
                  <a:lnTo>
                    <a:pt x="314" y="882"/>
                  </a:lnTo>
                  <a:lnTo>
                    <a:pt x="361" y="882"/>
                  </a:lnTo>
                  <a:lnTo>
                    <a:pt x="408" y="882"/>
                  </a:lnTo>
                  <a:lnTo>
                    <a:pt x="456" y="882"/>
                  </a:lnTo>
                  <a:lnTo>
                    <a:pt x="502" y="882"/>
                  </a:lnTo>
                  <a:lnTo>
                    <a:pt x="547" y="882"/>
                  </a:lnTo>
                  <a:lnTo>
                    <a:pt x="589" y="881"/>
                  </a:lnTo>
                  <a:lnTo>
                    <a:pt x="589" y="160"/>
                  </a:lnTo>
                  <a:lnTo>
                    <a:pt x="100" y="160"/>
                  </a:lnTo>
                  <a:close/>
                  <a:moveTo>
                    <a:pt x="269" y="95"/>
                  </a:moveTo>
                  <a:lnTo>
                    <a:pt x="269" y="108"/>
                  </a:lnTo>
                  <a:lnTo>
                    <a:pt x="447" y="108"/>
                  </a:lnTo>
                  <a:lnTo>
                    <a:pt x="447" y="95"/>
                  </a:lnTo>
                  <a:lnTo>
                    <a:pt x="269" y="95"/>
                  </a:lnTo>
                  <a:close/>
                  <a:moveTo>
                    <a:pt x="359" y="44"/>
                  </a:moveTo>
                  <a:lnTo>
                    <a:pt x="355" y="44"/>
                  </a:lnTo>
                  <a:lnTo>
                    <a:pt x="350" y="46"/>
                  </a:lnTo>
                  <a:lnTo>
                    <a:pt x="347" y="48"/>
                  </a:lnTo>
                  <a:lnTo>
                    <a:pt x="345" y="51"/>
                  </a:lnTo>
                  <a:lnTo>
                    <a:pt x="343" y="55"/>
                  </a:lnTo>
                  <a:lnTo>
                    <a:pt x="343" y="58"/>
                  </a:lnTo>
                  <a:lnTo>
                    <a:pt x="344" y="63"/>
                  </a:lnTo>
                  <a:lnTo>
                    <a:pt x="346" y="68"/>
                  </a:lnTo>
                  <a:lnTo>
                    <a:pt x="349" y="71"/>
                  </a:lnTo>
                  <a:lnTo>
                    <a:pt x="354" y="73"/>
                  </a:lnTo>
                  <a:lnTo>
                    <a:pt x="359" y="74"/>
                  </a:lnTo>
                  <a:lnTo>
                    <a:pt x="363" y="73"/>
                  </a:lnTo>
                  <a:lnTo>
                    <a:pt x="367" y="71"/>
                  </a:lnTo>
                  <a:lnTo>
                    <a:pt x="370" y="68"/>
                  </a:lnTo>
                  <a:lnTo>
                    <a:pt x="372" y="63"/>
                  </a:lnTo>
                  <a:lnTo>
                    <a:pt x="373" y="58"/>
                  </a:lnTo>
                  <a:lnTo>
                    <a:pt x="373" y="55"/>
                  </a:lnTo>
                  <a:lnTo>
                    <a:pt x="371" y="51"/>
                  </a:lnTo>
                  <a:lnTo>
                    <a:pt x="369" y="48"/>
                  </a:lnTo>
                  <a:lnTo>
                    <a:pt x="366" y="46"/>
                  </a:lnTo>
                  <a:lnTo>
                    <a:pt x="362" y="44"/>
                  </a:lnTo>
                  <a:lnTo>
                    <a:pt x="359" y="44"/>
                  </a:lnTo>
                  <a:close/>
                  <a:moveTo>
                    <a:pt x="0" y="0"/>
                  </a:moveTo>
                  <a:lnTo>
                    <a:pt x="689" y="0"/>
                  </a:lnTo>
                  <a:lnTo>
                    <a:pt x="689" y="1050"/>
                  </a:lnTo>
                  <a:lnTo>
                    <a:pt x="0" y="10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6" name="Freeform 36">
            <a:extLst>
              <a:ext uri="{FF2B5EF4-FFF2-40B4-BE49-F238E27FC236}">
                <a16:creationId xmlns:a16="http://schemas.microsoft.com/office/drawing/2014/main" id="{2B695023-FAFC-426F-A8CB-00CB380561D4}"/>
              </a:ext>
            </a:extLst>
          </p:cNvPr>
          <p:cNvSpPr>
            <a:spLocks noEditPoints="1"/>
          </p:cNvSpPr>
          <p:nvPr/>
        </p:nvSpPr>
        <p:spPr bwMode="auto">
          <a:xfrm>
            <a:off x="9698274" y="4234904"/>
            <a:ext cx="404985" cy="417850"/>
          </a:xfrm>
          <a:custGeom>
            <a:avLst/>
            <a:gdLst>
              <a:gd name="T0" fmla="*/ 2696 w 2974"/>
              <a:gd name="T1" fmla="*/ 2647 h 3175"/>
              <a:gd name="T2" fmla="*/ 2653 w 2974"/>
              <a:gd name="T3" fmla="*/ 2702 h 3175"/>
              <a:gd name="T4" fmla="*/ 2653 w 2974"/>
              <a:gd name="T5" fmla="*/ 2768 h 3175"/>
              <a:gd name="T6" fmla="*/ 2696 w 2974"/>
              <a:gd name="T7" fmla="*/ 2823 h 3175"/>
              <a:gd name="T8" fmla="*/ 2761 w 2974"/>
              <a:gd name="T9" fmla="*/ 2837 h 3175"/>
              <a:gd name="T10" fmla="*/ 2822 w 2974"/>
              <a:gd name="T11" fmla="*/ 2808 h 3175"/>
              <a:gd name="T12" fmla="*/ 2852 w 2974"/>
              <a:gd name="T13" fmla="*/ 2746 h 3175"/>
              <a:gd name="T14" fmla="*/ 2836 w 2974"/>
              <a:gd name="T15" fmla="*/ 2680 h 3175"/>
              <a:gd name="T16" fmla="*/ 2783 w 2974"/>
              <a:gd name="T17" fmla="*/ 2637 h 3175"/>
              <a:gd name="T18" fmla="*/ 541 w 2974"/>
              <a:gd name="T19" fmla="*/ 0 h 3175"/>
              <a:gd name="T20" fmla="*/ 1190 w 2974"/>
              <a:gd name="T21" fmla="*/ 816 h 3175"/>
              <a:gd name="T22" fmla="*/ 2426 w 2974"/>
              <a:gd name="T23" fmla="*/ 379 h 3175"/>
              <a:gd name="T24" fmla="*/ 2762 w 2974"/>
              <a:gd name="T25" fmla="*/ 718 h 3175"/>
              <a:gd name="T26" fmla="*/ 2912 w 2974"/>
              <a:gd name="T27" fmla="*/ 2566 h 3175"/>
              <a:gd name="T28" fmla="*/ 2948 w 2974"/>
              <a:gd name="T29" fmla="*/ 2621 h 3175"/>
              <a:gd name="T30" fmla="*/ 2974 w 2974"/>
              <a:gd name="T31" fmla="*/ 2715 h 3175"/>
              <a:gd name="T32" fmla="*/ 2960 w 2974"/>
              <a:gd name="T33" fmla="*/ 2810 h 3175"/>
              <a:gd name="T34" fmla="*/ 2907 w 2974"/>
              <a:gd name="T35" fmla="*/ 2894 h 3175"/>
              <a:gd name="T36" fmla="*/ 2824 w 2974"/>
              <a:gd name="T37" fmla="*/ 2949 h 3175"/>
              <a:gd name="T38" fmla="*/ 2730 w 2974"/>
              <a:gd name="T39" fmla="*/ 2962 h 3175"/>
              <a:gd name="T40" fmla="*/ 2637 w 2974"/>
              <a:gd name="T41" fmla="*/ 2936 h 3175"/>
              <a:gd name="T42" fmla="*/ 2582 w 2974"/>
              <a:gd name="T43" fmla="*/ 2898 h 3175"/>
              <a:gd name="T44" fmla="*/ 1459 w 2974"/>
              <a:gd name="T45" fmla="*/ 2121 h 3175"/>
              <a:gd name="T46" fmla="*/ 1211 w 2974"/>
              <a:gd name="T47" fmla="*/ 2271 h 3175"/>
              <a:gd name="T48" fmla="*/ 1157 w 2974"/>
              <a:gd name="T49" fmla="*/ 2357 h 3175"/>
              <a:gd name="T50" fmla="*/ 1075 w 2974"/>
              <a:gd name="T51" fmla="*/ 2460 h 3175"/>
              <a:gd name="T52" fmla="*/ 974 w 2974"/>
              <a:gd name="T53" fmla="*/ 2572 h 3175"/>
              <a:gd name="T54" fmla="*/ 864 w 2974"/>
              <a:gd name="T55" fmla="*/ 2683 h 3175"/>
              <a:gd name="T56" fmla="*/ 754 w 2974"/>
              <a:gd name="T57" fmla="*/ 2786 h 3175"/>
              <a:gd name="T58" fmla="*/ 651 w 2974"/>
              <a:gd name="T59" fmla="*/ 2868 h 3175"/>
              <a:gd name="T60" fmla="*/ 566 w 2974"/>
              <a:gd name="T61" fmla="*/ 2923 h 3175"/>
              <a:gd name="T62" fmla="*/ 418 w 2974"/>
              <a:gd name="T63" fmla="*/ 3175 h 3175"/>
              <a:gd name="T64" fmla="*/ 238 w 2974"/>
              <a:gd name="T65" fmla="*/ 2625 h 3175"/>
              <a:gd name="T66" fmla="*/ 280 w 2974"/>
              <a:gd name="T67" fmla="*/ 2546 h 3175"/>
              <a:gd name="T68" fmla="*/ 355 w 2974"/>
              <a:gd name="T69" fmla="*/ 2448 h 3175"/>
              <a:gd name="T70" fmla="*/ 450 w 2974"/>
              <a:gd name="T71" fmla="*/ 2338 h 3175"/>
              <a:gd name="T72" fmla="*/ 558 w 2974"/>
              <a:gd name="T73" fmla="*/ 2225 h 3175"/>
              <a:gd name="T74" fmla="*/ 669 w 2974"/>
              <a:gd name="T75" fmla="*/ 2119 h 3175"/>
              <a:gd name="T76" fmla="*/ 775 w 2974"/>
              <a:gd name="T77" fmla="*/ 2029 h 3175"/>
              <a:gd name="T78" fmla="*/ 867 w 2974"/>
              <a:gd name="T79" fmla="*/ 1964 h 3175"/>
              <a:gd name="T80" fmla="*/ 859 w 2974"/>
              <a:gd name="T81" fmla="*/ 1882 h 3175"/>
              <a:gd name="T82" fmla="*/ 1339 w 2974"/>
              <a:gd name="T83" fmla="*/ 1635 h 3175"/>
              <a:gd name="T84" fmla="*/ 240 w 2974"/>
              <a:gd name="T85" fmla="*/ 1135 h 3175"/>
              <a:gd name="T86" fmla="*/ 480 w 2974"/>
              <a:gd name="T87" fmla="*/ 759 h 3175"/>
              <a:gd name="T88" fmla="*/ 541 w 2974"/>
              <a:gd name="T89" fmla="*/ 0 h 3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974" h="3175">
                <a:moveTo>
                  <a:pt x="2738" y="2632"/>
                </a:moveTo>
                <a:lnTo>
                  <a:pt x="2716" y="2637"/>
                </a:lnTo>
                <a:lnTo>
                  <a:pt x="2696" y="2647"/>
                </a:lnTo>
                <a:lnTo>
                  <a:pt x="2676" y="2662"/>
                </a:lnTo>
                <a:lnTo>
                  <a:pt x="2662" y="2680"/>
                </a:lnTo>
                <a:lnTo>
                  <a:pt x="2653" y="2702"/>
                </a:lnTo>
                <a:lnTo>
                  <a:pt x="2648" y="2724"/>
                </a:lnTo>
                <a:lnTo>
                  <a:pt x="2649" y="2746"/>
                </a:lnTo>
                <a:lnTo>
                  <a:pt x="2653" y="2768"/>
                </a:lnTo>
                <a:lnTo>
                  <a:pt x="2663" y="2789"/>
                </a:lnTo>
                <a:lnTo>
                  <a:pt x="2677" y="2808"/>
                </a:lnTo>
                <a:lnTo>
                  <a:pt x="2696" y="2823"/>
                </a:lnTo>
                <a:lnTo>
                  <a:pt x="2717" y="2833"/>
                </a:lnTo>
                <a:lnTo>
                  <a:pt x="2738" y="2837"/>
                </a:lnTo>
                <a:lnTo>
                  <a:pt x="2761" y="2837"/>
                </a:lnTo>
                <a:lnTo>
                  <a:pt x="2783" y="2832"/>
                </a:lnTo>
                <a:lnTo>
                  <a:pt x="2804" y="2823"/>
                </a:lnTo>
                <a:lnTo>
                  <a:pt x="2822" y="2808"/>
                </a:lnTo>
                <a:lnTo>
                  <a:pt x="2836" y="2789"/>
                </a:lnTo>
                <a:lnTo>
                  <a:pt x="2846" y="2768"/>
                </a:lnTo>
                <a:lnTo>
                  <a:pt x="2852" y="2746"/>
                </a:lnTo>
                <a:lnTo>
                  <a:pt x="2852" y="2724"/>
                </a:lnTo>
                <a:lnTo>
                  <a:pt x="2846" y="2701"/>
                </a:lnTo>
                <a:lnTo>
                  <a:pt x="2836" y="2680"/>
                </a:lnTo>
                <a:lnTo>
                  <a:pt x="2822" y="2662"/>
                </a:lnTo>
                <a:lnTo>
                  <a:pt x="2804" y="2647"/>
                </a:lnTo>
                <a:lnTo>
                  <a:pt x="2783" y="2637"/>
                </a:lnTo>
                <a:lnTo>
                  <a:pt x="2761" y="2632"/>
                </a:lnTo>
                <a:lnTo>
                  <a:pt x="2738" y="2632"/>
                </a:lnTo>
                <a:close/>
                <a:moveTo>
                  <a:pt x="541" y="0"/>
                </a:moveTo>
                <a:lnTo>
                  <a:pt x="541" y="0"/>
                </a:lnTo>
                <a:lnTo>
                  <a:pt x="1188" y="175"/>
                </a:lnTo>
                <a:lnTo>
                  <a:pt x="1190" y="816"/>
                </a:lnTo>
                <a:lnTo>
                  <a:pt x="1667" y="1301"/>
                </a:lnTo>
                <a:lnTo>
                  <a:pt x="2149" y="815"/>
                </a:lnTo>
                <a:lnTo>
                  <a:pt x="2426" y="379"/>
                </a:lnTo>
                <a:lnTo>
                  <a:pt x="2734" y="205"/>
                </a:lnTo>
                <a:lnTo>
                  <a:pt x="2933" y="407"/>
                </a:lnTo>
                <a:lnTo>
                  <a:pt x="2762" y="718"/>
                </a:lnTo>
                <a:lnTo>
                  <a:pt x="2331" y="999"/>
                </a:lnTo>
                <a:lnTo>
                  <a:pt x="1850" y="1487"/>
                </a:lnTo>
                <a:lnTo>
                  <a:pt x="2912" y="2566"/>
                </a:lnTo>
                <a:lnTo>
                  <a:pt x="2910" y="2567"/>
                </a:lnTo>
                <a:lnTo>
                  <a:pt x="2931" y="2593"/>
                </a:lnTo>
                <a:lnTo>
                  <a:pt x="2948" y="2621"/>
                </a:lnTo>
                <a:lnTo>
                  <a:pt x="2962" y="2651"/>
                </a:lnTo>
                <a:lnTo>
                  <a:pt x="2970" y="2683"/>
                </a:lnTo>
                <a:lnTo>
                  <a:pt x="2974" y="2715"/>
                </a:lnTo>
                <a:lnTo>
                  <a:pt x="2974" y="2747"/>
                </a:lnTo>
                <a:lnTo>
                  <a:pt x="2969" y="2779"/>
                </a:lnTo>
                <a:lnTo>
                  <a:pt x="2960" y="2810"/>
                </a:lnTo>
                <a:lnTo>
                  <a:pt x="2946" y="2840"/>
                </a:lnTo>
                <a:lnTo>
                  <a:pt x="2929" y="2868"/>
                </a:lnTo>
                <a:lnTo>
                  <a:pt x="2907" y="2894"/>
                </a:lnTo>
                <a:lnTo>
                  <a:pt x="2881" y="2917"/>
                </a:lnTo>
                <a:lnTo>
                  <a:pt x="2854" y="2935"/>
                </a:lnTo>
                <a:lnTo>
                  <a:pt x="2824" y="2949"/>
                </a:lnTo>
                <a:lnTo>
                  <a:pt x="2793" y="2957"/>
                </a:lnTo>
                <a:lnTo>
                  <a:pt x="2762" y="2962"/>
                </a:lnTo>
                <a:lnTo>
                  <a:pt x="2730" y="2962"/>
                </a:lnTo>
                <a:lnTo>
                  <a:pt x="2699" y="2958"/>
                </a:lnTo>
                <a:lnTo>
                  <a:pt x="2668" y="2949"/>
                </a:lnTo>
                <a:lnTo>
                  <a:pt x="2637" y="2936"/>
                </a:lnTo>
                <a:lnTo>
                  <a:pt x="2610" y="2918"/>
                </a:lnTo>
                <a:lnTo>
                  <a:pt x="2584" y="2896"/>
                </a:lnTo>
                <a:lnTo>
                  <a:pt x="2582" y="2898"/>
                </a:lnTo>
                <a:lnTo>
                  <a:pt x="1521" y="1820"/>
                </a:lnTo>
                <a:lnTo>
                  <a:pt x="1342" y="2001"/>
                </a:lnTo>
                <a:lnTo>
                  <a:pt x="1459" y="2121"/>
                </a:lnTo>
                <a:lnTo>
                  <a:pt x="1277" y="2305"/>
                </a:lnTo>
                <a:lnTo>
                  <a:pt x="1221" y="2248"/>
                </a:lnTo>
                <a:lnTo>
                  <a:pt x="1211" y="2271"/>
                </a:lnTo>
                <a:lnTo>
                  <a:pt x="1196" y="2297"/>
                </a:lnTo>
                <a:lnTo>
                  <a:pt x="1178" y="2325"/>
                </a:lnTo>
                <a:lnTo>
                  <a:pt x="1157" y="2357"/>
                </a:lnTo>
                <a:lnTo>
                  <a:pt x="1132" y="2390"/>
                </a:lnTo>
                <a:lnTo>
                  <a:pt x="1105" y="2424"/>
                </a:lnTo>
                <a:lnTo>
                  <a:pt x="1075" y="2460"/>
                </a:lnTo>
                <a:lnTo>
                  <a:pt x="1042" y="2498"/>
                </a:lnTo>
                <a:lnTo>
                  <a:pt x="1010" y="2535"/>
                </a:lnTo>
                <a:lnTo>
                  <a:pt x="974" y="2572"/>
                </a:lnTo>
                <a:lnTo>
                  <a:pt x="938" y="2610"/>
                </a:lnTo>
                <a:lnTo>
                  <a:pt x="902" y="2647"/>
                </a:lnTo>
                <a:lnTo>
                  <a:pt x="864" y="2683"/>
                </a:lnTo>
                <a:lnTo>
                  <a:pt x="827" y="2720"/>
                </a:lnTo>
                <a:lnTo>
                  <a:pt x="789" y="2754"/>
                </a:lnTo>
                <a:lnTo>
                  <a:pt x="754" y="2786"/>
                </a:lnTo>
                <a:lnTo>
                  <a:pt x="718" y="2816"/>
                </a:lnTo>
                <a:lnTo>
                  <a:pt x="683" y="2843"/>
                </a:lnTo>
                <a:lnTo>
                  <a:pt x="651" y="2868"/>
                </a:lnTo>
                <a:lnTo>
                  <a:pt x="620" y="2890"/>
                </a:lnTo>
                <a:lnTo>
                  <a:pt x="592" y="2908"/>
                </a:lnTo>
                <a:lnTo>
                  <a:pt x="566" y="2923"/>
                </a:lnTo>
                <a:lnTo>
                  <a:pt x="543" y="2933"/>
                </a:lnTo>
                <a:lnTo>
                  <a:pt x="600" y="2990"/>
                </a:lnTo>
                <a:lnTo>
                  <a:pt x="418" y="3175"/>
                </a:lnTo>
                <a:lnTo>
                  <a:pt x="0" y="2752"/>
                </a:lnTo>
                <a:lnTo>
                  <a:pt x="182" y="2568"/>
                </a:lnTo>
                <a:lnTo>
                  <a:pt x="238" y="2625"/>
                </a:lnTo>
                <a:lnTo>
                  <a:pt x="248" y="2601"/>
                </a:lnTo>
                <a:lnTo>
                  <a:pt x="263" y="2575"/>
                </a:lnTo>
                <a:lnTo>
                  <a:pt x="280" y="2546"/>
                </a:lnTo>
                <a:lnTo>
                  <a:pt x="303" y="2515"/>
                </a:lnTo>
                <a:lnTo>
                  <a:pt x="327" y="2482"/>
                </a:lnTo>
                <a:lnTo>
                  <a:pt x="355" y="2448"/>
                </a:lnTo>
                <a:lnTo>
                  <a:pt x="384" y="2412"/>
                </a:lnTo>
                <a:lnTo>
                  <a:pt x="416" y="2375"/>
                </a:lnTo>
                <a:lnTo>
                  <a:pt x="450" y="2338"/>
                </a:lnTo>
                <a:lnTo>
                  <a:pt x="484" y="2299"/>
                </a:lnTo>
                <a:lnTo>
                  <a:pt x="521" y="2262"/>
                </a:lnTo>
                <a:lnTo>
                  <a:pt x="558" y="2225"/>
                </a:lnTo>
                <a:lnTo>
                  <a:pt x="595" y="2188"/>
                </a:lnTo>
                <a:lnTo>
                  <a:pt x="632" y="2153"/>
                </a:lnTo>
                <a:lnTo>
                  <a:pt x="669" y="2119"/>
                </a:lnTo>
                <a:lnTo>
                  <a:pt x="706" y="2087"/>
                </a:lnTo>
                <a:lnTo>
                  <a:pt x="740" y="2057"/>
                </a:lnTo>
                <a:lnTo>
                  <a:pt x="775" y="2029"/>
                </a:lnTo>
                <a:lnTo>
                  <a:pt x="808" y="2004"/>
                </a:lnTo>
                <a:lnTo>
                  <a:pt x="838" y="1983"/>
                </a:lnTo>
                <a:lnTo>
                  <a:pt x="867" y="1964"/>
                </a:lnTo>
                <a:lnTo>
                  <a:pt x="892" y="1950"/>
                </a:lnTo>
                <a:lnTo>
                  <a:pt x="916" y="1939"/>
                </a:lnTo>
                <a:lnTo>
                  <a:pt x="859" y="1882"/>
                </a:lnTo>
                <a:lnTo>
                  <a:pt x="1041" y="1698"/>
                </a:lnTo>
                <a:lnTo>
                  <a:pt x="1159" y="1817"/>
                </a:lnTo>
                <a:lnTo>
                  <a:pt x="1339" y="1635"/>
                </a:lnTo>
                <a:lnTo>
                  <a:pt x="853" y="1140"/>
                </a:lnTo>
                <a:lnTo>
                  <a:pt x="857" y="1136"/>
                </a:lnTo>
                <a:lnTo>
                  <a:pt x="240" y="1135"/>
                </a:lnTo>
                <a:lnTo>
                  <a:pt x="66" y="480"/>
                </a:lnTo>
                <a:lnTo>
                  <a:pt x="136" y="411"/>
                </a:lnTo>
                <a:lnTo>
                  <a:pt x="480" y="759"/>
                </a:lnTo>
                <a:lnTo>
                  <a:pt x="816" y="418"/>
                </a:lnTo>
                <a:lnTo>
                  <a:pt x="471" y="70"/>
                </a:lnTo>
                <a:lnTo>
                  <a:pt x="541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7" name="Freeform 139">
            <a:extLst>
              <a:ext uri="{FF2B5EF4-FFF2-40B4-BE49-F238E27FC236}">
                <a16:creationId xmlns:a16="http://schemas.microsoft.com/office/drawing/2014/main" id="{AE5B67E4-3971-42F0-8752-922C336394C4}"/>
              </a:ext>
            </a:extLst>
          </p:cNvPr>
          <p:cNvSpPr/>
          <p:nvPr/>
        </p:nvSpPr>
        <p:spPr bwMode="auto">
          <a:xfrm>
            <a:off x="7230693" y="3150643"/>
            <a:ext cx="384511" cy="467723"/>
          </a:xfrm>
          <a:custGeom>
            <a:avLst/>
            <a:gdLst>
              <a:gd name="T0" fmla="*/ 35 w 45"/>
              <a:gd name="T1" fmla="*/ 32 h 42"/>
              <a:gd name="T2" fmla="*/ 27 w 45"/>
              <a:gd name="T3" fmla="*/ 24 h 42"/>
              <a:gd name="T4" fmla="*/ 30 w 45"/>
              <a:gd name="T5" fmla="*/ 18 h 42"/>
              <a:gd name="T6" fmla="*/ 32 w 45"/>
              <a:gd name="T7" fmla="*/ 14 h 42"/>
              <a:gd name="T8" fmla="*/ 31 w 45"/>
              <a:gd name="T9" fmla="*/ 12 h 42"/>
              <a:gd name="T10" fmla="*/ 32 w 45"/>
              <a:gd name="T11" fmla="*/ 8 h 42"/>
              <a:gd name="T12" fmla="*/ 22 w 45"/>
              <a:gd name="T13" fmla="*/ 0 h 42"/>
              <a:gd name="T14" fmla="*/ 13 w 45"/>
              <a:gd name="T15" fmla="*/ 8 h 42"/>
              <a:gd name="T16" fmla="*/ 14 w 45"/>
              <a:gd name="T17" fmla="*/ 12 h 42"/>
              <a:gd name="T18" fmla="*/ 13 w 45"/>
              <a:gd name="T19" fmla="*/ 14 h 42"/>
              <a:gd name="T20" fmla="*/ 15 w 45"/>
              <a:gd name="T21" fmla="*/ 18 h 42"/>
              <a:gd name="T22" fmla="*/ 18 w 45"/>
              <a:gd name="T23" fmla="*/ 24 h 42"/>
              <a:gd name="T24" fmla="*/ 10 w 45"/>
              <a:gd name="T25" fmla="*/ 32 h 42"/>
              <a:gd name="T26" fmla="*/ 0 w 45"/>
              <a:gd name="T27" fmla="*/ 37 h 42"/>
              <a:gd name="T28" fmla="*/ 0 w 45"/>
              <a:gd name="T29" fmla="*/ 42 h 42"/>
              <a:gd name="T30" fmla="*/ 22 w 45"/>
              <a:gd name="T31" fmla="*/ 42 h 42"/>
              <a:gd name="T32" fmla="*/ 45 w 45"/>
              <a:gd name="T33" fmla="*/ 42 h 42"/>
              <a:gd name="T34" fmla="*/ 45 w 45"/>
              <a:gd name="T35" fmla="*/ 37 h 42"/>
              <a:gd name="T36" fmla="*/ 35 w 45"/>
              <a:gd name="T37" fmla="*/ 3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5" h="42">
                <a:moveTo>
                  <a:pt x="35" y="32"/>
                </a:moveTo>
                <a:cubicBezTo>
                  <a:pt x="29" y="30"/>
                  <a:pt x="27" y="28"/>
                  <a:pt x="27" y="24"/>
                </a:cubicBezTo>
                <a:cubicBezTo>
                  <a:pt x="27" y="22"/>
                  <a:pt x="29" y="22"/>
                  <a:pt x="30" y="18"/>
                </a:cubicBezTo>
                <a:cubicBezTo>
                  <a:pt x="30" y="16"/>
                  <a:pt x="32" y="18"/>
                  <a:pt x="32" y="14"/>
                </a:cubicBezTo>
                <a:cubicBezTo>
                  <a:pt x="32" y="13"/>
                  <a:pt x="31" y="12"/>
                  <a:pt x="31" y="12"/>
                </a:cubicBezTo>
                <a:cubicBezTo>
                  <a:pt x="31" y="12"/>
                  <a:pt x="32" y="10"/>
                  <a:pt x="32" y="8"/>
                </a:cubicBezTo>
                <a:cubicBezTo>
                  <a:pt x="32" y="6"/>
                  <a:pt x="31" y="0"/>
                  <a:pt x="22" y="0"/>
                </a:cubicBezTo>
                <a:cubicBezTo>
                  <a:pt x="14" y="0"/>
                  <a:pt x="13" y="6"/>
                  <a:pt x="13" y="8"/>
                </a:cubicBezTo>
                <a:cubicBezTo>
                  <a:pt x="13" y="10"/>
                  <a:pt x="14" y="12"/>
                  <a:pt x="14" y="12"/>
                </a:cubicBezTo>
                <a:cubicBezTo>
                  <a:pt x="14" y="12"/>
                  <a:pt x="13" y="13"/>
                  <a:pt x="13" y="14"/>
                </a:cubicBezTo>
                <a:cubicBezTo>
                  <a:pt x="13" y="18"/>
                  <a:pt x="15" y="16"/>
                  <a:pt x="15" y="18"/>
                </a:cubicBezTo>
                <a:cubicBezTo>
                  <a:pt x="16" y="22"/>
                  <a:pt x="18" y="22"/>
                  <a:pt x="18" y="24"/>
                </a:cubicBezTo>
                <a:cubicBezTo>
                  <a:pt x="18" y="28"/>
                  <a:pt x="16" y="30"/>
                  <a:pt x="10" y="32"/>
                </a:cubicBezTo>
                <a:cubicBezTo>
                  <a:pt x="4" y="34"/>
                  <a:pt x="0" y="36"/>
                  <a:pt x="0" y="37"/>
                </a:cubicBezTo>
                <a:cubicBezTo>
                  <a:pt x="0" y="39"/>
                  <a:pt x="0" y="42"/>
                  <a:pt x="0" y="42"/>
                </a:cubicBezTo>
                <a:cubicBezTo>
                  <a:pt x="22" y="42"/>
                  <a:pt x="22" y="42"/>
                  <a:pt x="22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42"/>
                  <a:pt x="45" y="39"/>
                  <a:pt x="45" y="37"/>
                </a:cubicBezTo>
                <a:cubicBezTo>
                  <a:pt x="45" y="36"/>
                  <a:pt x="41" y="34"/>
                  <a:pt x="35" y="3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id-ID"/>
          </a:p>
        </p:txBody>
      </p:sp>
      <p:sp>
        <p:nvSpPr>
          <p:cNvPr id="38" name="Rounded Rectangle 5">
            <a:extLst>
              <a:ext uri="{FF2B5EF4-FFF2-40B4-BE49-F238E27FC236}">
                <a16:creationId xmlns:a16="http://schemas.microsoft.com/office/drawing/2014/main" id="{6247BB37-EC35-4C4E-8FB8-99D95A73D83B}"/>
              </a:ext>
            </a:extLst>
          </p:cNvPr>
          <p:cNvSpPr/>
          <p:nvPr/>
        </p:nvSpPr>
        <p:spPr>
          <a:xfrm flipH="1">
            <a:off x="9925307" y="5310084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273251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44916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 5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1295">
            <a:extLst>
              <a:ext uri="{FF2B5EF4-FFF2-40B4-BE49-F238E27FC236}">
                <a16:creationId xmlns:a16="http://schemas.microsoft.com/office/drawing/2014/main" id="{E0C65625-94CF-4FE9-AA85-884481E8D2E2}"/>
              </a:ext>
            </a:extLst>
          </p:cNvPr>
          <p:cNvSpPr/>
          <p:nvPr/>
        </p:nvSpPr>
        <p:spPr>
          <a:xfrm>
            <a:off x="257969" y="210222"/>
            <a:ext cx="8140700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ms-MY" altLang="en-US" sz="4000" b="1" dirty="0">
                <a:solidFill>
                  <a:schemeClr val="bg1"/>
                </a:solidFill>
                <a:cs typeface="Calibri" panose="020F0502020204030204" pitchFamily="34" charset="0"/>
              </a:rPr>
              <a:t>FAEDAH PELAKSANAAN</a:t>
            </a:r>
            <a:endParaRPr lang="en-US" altLang="en-US" sz="4000" b="1" dirty="0">
              <a:solidFill>
                <a:schemeClr val="bg1"/>
              </a:solidFill>
            </a:endParaRPr>
          </a:p>
        </p:txBody>
      </p:sp>
      <p:cxnSp>
        <p:nvCxnSpPr>
          <p:cNvPr id="7" name="Elbow Connector 17">
            <a:extLst>
              <a:ext uri="{FF2B5EF4-FFF2-40B4-BE49-F238E27FC236}">
                <a16:creationId xmlns:a16="http://schemas.microsoft.com/office/drawing/2014/main" id="{25BF60FE-C567-4F8B-838E-40E24EF72DD4}"/>
              </a:ext>
            </a:extLst>
          </p:cNvPr>
          <p:cNvCxnSpPr/>
          <p:nvPr/>
        </p:nvCxnSpPr>
        <p:spPr>
          <a:xfrm>
            <a:off x="3706813" y="3424238"/>
            <a:ext cx="1243012" cy="1473200"/>
          </a:xfrm>
          <a:prstGeom prst="bentConnector2">
            <a:avLst/>
          </a:prstGeom>
          <a:ln w="6350" cap="flat" cmpd="sng">
            <a:solidFill>
              <a:srgbClr val="A6A6A6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8" name="Elbow Connector 18">
            <a:extLst>
              <a:ext uri="{FF2B5EF4-FFF2-40B4-BE49-F238E27FC236}">
                <a16:creationId xmlns:a16="http://schemas.microsoft.com/office/drawing/2014/main" id="{83CFB022-1731-42EA-B03F-FA6D692D5D3F}"/>
              </a:ext>
            </a:extLst>
          </p:cNvPr>
          <p:cNvCxnSpPr/>
          <p:nvPr/>
        </p:nvCxnSpPr>
        <p:spPr>
          <a:xfrm rot="-10800000" flipV="1">
            <a:off x="7210425" y="3421063"/>
            <a:ext cx="1006475" cy="1495425"/>
          </a:xfrm>
          <a:prstGeom prst="bentConnector2">
            <a:avLst/>
          </a:prstGeom>
          <a:ln w="6350" cap="flat" cmpd="sng">
            <a:solidFill>
              <a:srgbClr val="A6A6A6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9" name="Elbow Connector 19">
            <a:extLst>
              <a:ext uri="{FF2B5EF4-FFF2-40B4-BE49-F238E27FC236}">
                <a16:creationId xmlns:a16="http://schemas.microsoft.com/office/drawing/2014/main" id="{4950D1D9-F2A8-4EC5-8236-488A02AF9E43}"/>
              </a:ext>
            </a:extLst>
          </p:cNvPr>
          <p:cNvCxnSpPr/>
          <p:nvPr/>
        </p:nvCxnSpPr>
        <p:spPr>
          <a:xfrm rot="-10800000" flipV="1">
            <a:off x="6565900" y="2054225"/>
            <a:ext cx="412750" cy="1981200"/>
          </a:xfrm>
          <a:prstGeom prst="bentConnector2">
            <a:avLst/>
          </a:prstGeom>
          <a:ln w="6350" cap="flat" cmpd="sng">
            <a:solidFill>
              <a:srgbClr val="A6A6A6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0" name="Elbow Connector 22">
            <a:extLst>
              <a:ext uri="{FF2B5EF4-FFF2-40B4-BE49-F238E27FC236}">
                <a16:creationId xmlns:a16="http://schemas.microsoft.com/office/drawing/2014/main" id="{C85D0D95-39FF-4E64-A0F3-4E397D429D82}"/>
              </a:ext>
            </a:extLst>
          </p:cNvPr>
          <p:cNvCxnSpPr>
            <a:cxnSpLocks/>
          </p:cNvCxnSpPr>
          <p:nvPr/>
        </p:nvCxnSpPr>
        <p:spPr>
          <a:xfrm rot="-5400000" flipH="1">
            <a:off x="4229100" y="2647950"/>
            <a:ext cx="2333625" cy="441325"/>
          </a:xfrm>
          <a:prstGeom prst="bentConnector3">
            <a:avLst>
              <a:gd name="adj1" fmla="val 15634"/>
            </a:avLst>
          </a:prstGeom>
          <a:ln w="6350" cap="flat" cmpd="sng">
            <a:solidFill>
              <a:srgbClr val="A6A6A6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E1E004F-1BE8-44F9-9F85-FC974E7B7DEC}"/>
              </a:ext>
            </a:extLst>
          </p:cNvPr>
          <p:cNvSpPr/>
          <p:nvPr/>
        </p:nvSpPr>
        <p:spPr>
          <a:xfrm>
            <a:off x="2843908" y="2930581"/>
            <a:ext cx="1005840" cy="1005840"/>
          </a:xfrm>
          <a:prstGeom prst="roundRect">
            <a:avLst/>
          </a:prstGeom>
          <a:solidFill>
            <a:srgbClr val="DF3621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011A35F-EA6B-4B5C-BA33-71AEE60F2B6D}"/>
              </a:ext>
            </a:extLst>
          </p:cNvPr>
          <p:cNvSpPr/>
          <p:nvPr/>
        </p:nvSpPr>
        <p:spPr>
          <a:xfrm>
            <a:off x="8217791" y="2917880"/>
            <a:ext cx="1005840" cy="1005841"/>
          </a:xfrm>
          <a:prstGeom prst="roundRect">
            <a:avLst/>
          </a:prstGeom>
          <a:solidFill>
            <a:srgbClr val="0178BC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F6C6388-05A2-4806-AE22-A3DDC26CCA97}"/>
              </a:ext>
            </a:extLst>
          </p:cNvPr>
          <p:cNvSpPr/>
          <p:nvPr/>
        </p:nvSpPr>
        <p:spPr>
          <a:xfrm>
            <a:off x="4200851" y="1568751"/>
            <a:ext cx="1005841" cy="1005841"/>
          </a:xfrm>
          <a:prstGeom prst="roundRect">
            <a:avLst/>
          </a:prstGeom>
          <a:solidFill>
            <a:srgbClr val="FD9E01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FC32B9-5E25-41AB-AD0A-E759C235618E}"/>
              </a:ext>
            </a:extLst>
          </p:cNvPr>
          <p:cNvSpPr/>
          <p:nvPr/>
        </p:nvSpPr>
        <p:spPr>
          <a:xfrm>
            <a:off x="1198849" y="1497248"/>
            <a:ext cx="2909253" cy="9525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r"/>
            <a:r>
              <a:rPr lang="sv-SE">
                <a:latin typeface="+mn-lt"/>
                <a:cs typeface="Calibri" panose="020F0502020204030204" pitchFamily="34" charset="0"/>
              </a:rPr>
              <a:t>Penjanaan laporan dan surat tunjuk sebab secara automatik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7FB226-2B27-4842-8968-35DAA90467BB}"/>
              </a:ext>
            </a:extLst>
          </p:cNvPr>
          <p:cNvSpPr/>
          <p:nvPr/>
        </p:nvSpPr>
        <p:spPr>
          <a:xfrm>
            <a:off x="9720927" y="4476806"/>
            <a:ext cx="2382838" cy="9525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MY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  <a:sym typeface="+mn-ea"/>
              </a:rPr>
              <a:t>Maklumat di hujung jari, capaian di mana sahaja</a:t>
            </a:r>
            <a:endParaRPr kumimoji="0" lang="en-MY" altLang="ms-MY" sz="1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  <a:sym typeface="+mn-ea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79A008-BA5B-422C-B37B-FC2F7543ACA7}"/>
              </a:ext>
            </a:extLst>
          </p:cNvPr>
          <p:cNvSpPr/>
          <p:nvPr/>
        </p:nvSpPr>
        <p:spPr>
          <a:xfrm>
            <a:off x="8116028" y="1550988"/>
            <a:ext cx="3315875" cy="95250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lvl="0"/>
            <a:r>
              <a:rPr lang="en-US"/>
              <a:t>Pemantauan kehadiran secara </a:t>
            </a:r>
            <a:r>
              <a:rPr lang="en-US" i="1"/>
              <a:t>realtime, </a:t>
            </a:r>
            <a:r>
              <a:rPr lang="en-US"/>
              <a:t>SMS dan e-mel akan dihantar kepada PPP jika hadir lewat </a:t>
            </a:r>
            <a:endParaRPr lang="en-MY" dirty="0"/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6309989D-523D-459D-A391-85A5CAD4F373}"/>
              </a:ext>
            </a:extLst>
          </p:cNvPr>
          <p:cNvGrpSpPr>
            <a:grpSpLocks noChangeAspect="1"/>
          </p:cNvGrpSpPr>
          <p:nvPr/>
        </p:nvGrpSpPr>
        <p:grpSpPr>
          <a:xfrm>
            <a:off x="4154488" y="4035425"/>
            <a:ext cx="3875087" cy="2243138"/>
            <a:chOff x="2388" y="1995"/>
            <a:chExt cx="2912" cy="1685"/>
          </a:xfrm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D75BED64-96F8-4F53-BD09-675307E44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4" y="2056"/>
              <a:ext cx="2311" cy="1483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08FBF2B3-360C-4C5B-B831-4F22D28777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9" y="1995"/>
              <a:ext cx="2381" cy="1597"/>
            </a:xfrm>
            <a:custGeom>
              <a:avLst/>
              <a:gdLst>
                <a:gd name="T0" fmla="*/ 273 w 273"/>
                <a:gd name="T1" fmla="*/ 175 h 182"/>
                <a:gd name="T2" fmla="*/ 273 w 273"/>
                <a:gd name="T3" fmla="*/ 11 h 182"/>
                <a:gd name="T4" fmla="*/ 263 w 273"/>
                <a:gd name="T5" fmla="*/ 0 h 182"/>
                <a:gd name="T6" fmla="*/ 11 w 273"/>
                <a:gd name="T7" fmla="*/ 0 h 182"/>
                <a:gd name="T8" fmla="*/ 0 w 273"/>
                <a:gd name="T9" fmla="*/ 11 h 182"/>
                <a:gd name="T10" fmla="*/ 0 w 273"/>
                <a:gd name="T11" fmla="*/ 175 h 182"/>
                <a:gd name="T12" fmla="*/ 3 w 273"/>
                <a:gd name="T13" fmla="*/ 182 h 182"/>
                <a:gd name="T14" fmla="*/ 270 w 273"/>
                <a:gd name="T15" fmla="*/ 182 h 182"/>
                <a:gd name="T16" fmla="*/ 273 w 273"/>
                <a:gd name="T17" fmla="*/ 175 h 182"/>
                <a:gd name="T18" fmla="*/ 263 w 273"/>
                <a:gd name="T19" fmla="*/ 170 h 182"/>
                <a:gd name="T20" fmla="*/ 9 w 273"/>
                <a:gd name="T21" fmla="*/ 170 h 182"/>
                <a:gd name="T22" fmla="*/ 9 w 273"/>
                <a:gd name="T23" fmla="*/ 11 h 182"/>
                <a:gd name="T24" fmla="*/ 263 w 273"/>
                <a:gd name="T25" fmla="*/ 11 h 182"/>
                <a:gd name="T26" fmla="*/ 263 w 273"/>
                <a:gd name="T27" fmla="*/ 17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3" h="182">
                  <a:moveTo>
                    <a:pt x="273" y="175"/>
                  </a:moveTo>
                  <a:cubicBezTo>
                    <a:pt x="273" y="11"/>
                    <a:pt x="273" y="11"/>
                    <a:pt x="273" y="11"/>
                  </a:cubicBezTo>
                  <a:cubicBezTo>
                    <a:pt x="273" y="5"/>
                    <a:pt x="268" y="0"/>
                    <a:pt x="26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7"/>
                    <a:pt x="1" y="180"/>
                    <a:pt x="3" y="182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2" y="180"/>
                    <a:pt x="273" y="177"/>
                    <a:pt x="273" y="175"/>
                  </a:cubicBezTo>
                  <a:close/>
                  <a:moveTo>
                    <a:pt x="263" y="170"/>
                  </a:moveTo>
                  <a:cubicBezTo>
                    <a:pt x="9" y="170"/>
                    <a:pt x="9" y="170"/>
                    <a:pt x="9" y="17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263" y="11"/>
                    <a:pt x="263" y="11"/>
                    <a:pt x="263" y="11"/>
                  </a:cubicBezTo>
                  <a:lnTo>
                    <a:pt x="263" y="17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F07D67E2-BFB3-4661-988D-65E07A7471C6}"/>
                </a:ext>
              </a:extLst>
            </p:cNvPr>
            <p:cNvSpPr/>
            <p:nvPr/>
          </p:nvSpPr>
          <p:spPr bwMode="auto">
            <a:xfrm>
              <a:off x="2388" y="3592"/>
              <a:ext cx="2912" cy="54"/>
            </a:xfrm>
            <a:custGeom>
              <a:avLst/>
              <a:gdLst>
                <a:gd name="T0" fmla="*/ 2616 w 2912"/>
                <a:gd name="T1" fmla="*/ 0 h 53"/>
                <a:gd name="T2" fmla="*/ 288 w 2912"/>
                <a:gd name="T3" fmla="*/ 0 h 53"/>
                <a:gd name="T4" fmla="*/ 0 w 2912"/>
                <a:gd name="T5" fmla="*/ 0 h 53"/>
                <a:gd name="T6" fmla="*/ 0 w 2912"/>
                <a:gd name="T7" fmla="*/ 53 h 53"/>
                <a:gd name="T8" fmla="*/ 2912 w 2912"/>
                <a:gd name="T9" fmla="*/ 53 h 53"/>
                <a:gd name="T10" fmla="*/ 2912 w 2912"/>
                <a:gd name="T11" fmla="*/ 0 h 53"/>
                <a:gd name="T12" fmla="*/ 2616 w 2912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12" h="53">
                  <a:moveTo>
                    <a:pt x="2616" y="0"/>
                  </a:moveTo>
                  <a:lnTo>
                    <a:pt x="288" y="0"/>
                  </a:lnTo>
                  <a:lnTo>
                    <a:pt x="0" y="0"/>
                  </a:lnTo>
                  <a:lnTo>
                    <a:pt x="0" y="53"/>
                  </a:lnTo>
                  <a:lnTo>
                    <a:pt x="2912" y="53"/>
                  </a:lnTo>
                  <a:lnTo>
                    <a:pt x="2912" y="0"/>
                  </a:lnTo>
                  <a:lnTo>
                    <a:pt x="2616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Oval 8">
              <a:extLst>
                <a:ext uri="{FF2B5EF4-FFF2-40B4-BE49-F238E27FC236}">
                  <a16:creationId xmlns:a16="http://schemas.microsoft.com/office/drawing/2014/main" id="{DE9927D9-DD20-4E8F-BAB6-9F2C08B80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7" y="2039"/>
              <a:ext cx="26" cy="17"/>
            </a:xfrm>
            <a:prstGeom prst="ellipse">
              <a:avLst/>
            </a:prstGeom>
            <a:solidFill>
              <a:srgbClr val="9395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952FC613-E826-4198-B6B2-A887BC8CAB1F}"/>
                </a:ext>
              </a:extLst>
            </p:cNvPr>
            <p:cNvSpPr/>
            <p:nvPr/>
          </p:nvSpPr>
          <p:spPr bwMode="auto">
            <a:xfrm>
              <a:off x="3635" y="3592"/>
              <a:ext cx="410" cy="36"/>
            </a:xfrm>
            <a:custGeom>
              <a:avLst/>
              <a:gdLst>
                <a:gd name="T0" fmla="*/ 24 w 47"/>
                <a:gd name="T1" fmla="*/ 0 h 4"/>
                <a:gd name="T2" fmla="*/ 23 w 47"/>
                <a:gd name="T3" fmla="*/ 0 h 4"/>
                <a:gd name="T4" fmla="*/ 0 w 47"/>
                <a:gd name="T5" fmla="*/ 0 h 4"/>
                <a:gd name="T6" fmla="*/ 4 w 47"/>
                <a:gd name="T7" fmla="*/ 4 h 4"/>
                <a:gd name="T8" fmla="*/ 23 w 47"/>
                <a:gd name="T9" fmla="*/ 4 h 4"/>
                <a:gd name="T10" fmla="*/ 24 w 47"/>
                <a:gd name="T11" fmla="*/ 4 h 4"/>
                <a:gd name="T12" fmla="*/ 43 w 47"/>
                <a:gd name="T13" fmla="*/ 4 h 4"/>
                <a:gd name="T14" fmla="*/ 47 w 47"/>
                <a:gd name="T15" fmla="*/ 0 h 4"/>
                <a:gd name="T16" fmla="*/ 24 w 47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4">
                  <a:moveTo>
                    <a:pt x="24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4"/>
                    <a:pt x="4" y="4"/>
                  </a:cubicBezTo>
                  <a:cubicBezTo>
                    <a:pt x="7" y="4"/>
                    <a:pt x="20" y="4"/>
                    <a:pt x="23" y="4"/>
                  </a:cubicBezTo>
                  <a:cubicBezTo>
                    <a:pt x="23" y="4"/>
                    <a:pt x="24" y="4"/>
                    <a:pt x="24" y="4"/>
                  </a:cubicBezTo>
                  <a:cubicBezTo>
                    <a:pt x="27" y="4"/>
                    <a:pt x="39" y="4"/>
                    <a:pt x="43" y="4"/>
                  </a:cubicBezTo>
                  <a:cubicBezTo>
                    <a:pt x="46" y="4"/>
                    <a:pt x="47" y="0"/>
                    <a:pt x="47" y="0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B99BA5B-D46D-4DBB-A398-CBB8287C433A}"/>
                </a:ext>
              </a:extLst>
            </p:cNvPr>
            <p:cNvSpPr/>
            <p:nvPr/>
          </p:nvSpPr>
          <p:spPr bwMode="auto">
            <a:xfrm>
              <a:off x="2388" y="3645"/>
              <a:ext cx="2912" cy="35"/>
            </a:xfrm>
            <a:custGeom>
              <a:avLst/>
              <a:gdLst>
                <a:gd name="T0" fmla="*/ 0 w 334"/>
                <a:gd name="T1" fmla="*/ 0 h 4"/>
                <a:gd name="T2" fmla="*/ 19 w 334"/>
                <a:gd name="T3" fmla="*/ 4 h 4"/>
                <a:gd name="T4" fmla="*/ 166 w 334"/>
                <a:gd name="T5" fmla="*/ 4 h 4"/>
                <a:gd name="T6" fmla="*/ 168 w 334"/>
                <a:gd name="T7" fmla="*/ 4 h 4"/>
                <a:gd name="T8" fmla="*/ 314 w 334"/>
                <a:gd name="T9" fmla="*/ 4 h 4"/>
                <a:gd name="T10" fmla="*/ 334 w 33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4">
                  <a:moveTo>
                    <a:pt x="0" y="0"/>
                  </a:moveTo>
                  <a:cubicBezTo>
                    <a:pt x="0" y="0"/>
                    <a:pt x="2" y="4"/>
                    <a:pt x="19" y="4"/>
                  </a:cubicBezTo>
                  <a:cubicBezTo>
                    <a:pt x="37" y="4"/>
                    <a:pt x="166" y="4"/>
                    <a:pt x="166" y="4"/>
                  </a:cubicBezTo>
                  <a:cubicBezTo>
                    <a:pt x="168" y="4"/>
                    <a:pt x="168" y="4"/>
                    <a:pt x="168" y="4"/>
                  </a:cubicBezTo>
                  <a:cubicBezTo>
                    <a:pt x="168" y="4"/>
                    <a:pt x="297" y="4"/>
                    <a:pt x="314" y="4"/>
                  </a:cubicBezTo>
                  <a:cubicBezTo>
                    <a:pt x="332" y="4"/>
                    <a:pt x="334" y="0"/>
                    <a:pt x="334" y="0"/>
                  </a:cubicBezTo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24" name="Rounded Rectangle 10">
            <a:extLst>
              <a:ext uri="{FF2B5EF4-FFF2-40B4-BE49-F238E27FC236}">
                <a16:creationId xmlns:a16="http://schemas.microsoft.com/office/drawing/2014/main" id="{60D9089F-EE08-47FA-B2F5-9A1ECA7DAF29}"/>
              </a:ext>
            </a:extLst>
          </p:cNvPr>
          <p:cNvSpPr/>
          <p:nvPr/>
        </p:nvSpPr>
        <p:spPr>
          <a:xfrm>
            <a:off x="2574669" y="4483791"/>
            <a:ext cx="1005840" cy="10058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5" name="Elbow Connector 17">
            <a:extLst>
              <a:ext uri="{FF2B5EF4-FFF2-40B4-BE49-F238E27FC236}">
                <a16:creationId xmlns:a16="http://schemas.microsoft.com/office/drawing/2014/main" id="{D5012A90-F5AB-4F9D-85D6-6FDAD8C1E356}"/>
              </a:ext>
            </a:extLst>
          </p:cNvPr>
          <p:cNvCxnSpPr>
            <a:cxnSpLocks/>
          </p:cNvCxnSpPr>
          <p:nvPr/>
        </p:nvCxnSpPr>
        <p:spPr>
          <a:xfrm>
            <a:off x="3524250" y="4984750"/>
            <a:ext cx="965544" cy="340"/>
          </a:xfrm>
          <a:prstGeom prst="bentConnector3">
            <a:avLst>
              <a:gd name="adj1" fmla="val 50000"/>
            </a:avLst>
          </a:prstGeom>
          <a:ln w="6350" cap="flat" cmpd="sng">
            <a:solidFill>
              <a:srgbClr val="A6A6A6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6" name="Elbow Connector 17">
            <a:extLst>
              <a:ext uri="{FF2B5EF4-FFF2-40B4-BE49-F238E27FC236}">
                <a16:creationId xmlns:a16="http://schemas.microsoft.com/office/drawing/2014/main" id="{28352C17-4342-489D-89AD-92B52A1EBABC}"/>
              </a:ext>
            </a:extLst>
          </p:cNvPr>
          <p:cNvCxnSpPr/>
          <p:nvPr/>
        </p:nvCxnSpPr>
        <p:spPr>
          <a:xfrm>
            <a:off x="7650829" y="4962525"/>
            <a:ext cx="1209675" cy="3175"/>
          </a:xfrm>
          <a:prstGeom prst="bentConnector2">
            <a:avLst/>
          </a:prstGeom>
          <a:ln w="6350" cap="flat" cmpd="sng">
            <a:solidFill>
              <a:srgbClr val="A6A6A6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7" name="Rounded Rectangle 10">
            <a:extLst>
              <a:ext uri="{FF2B5EF4-FFF2-40B4-BE49-F238E27FC236}">
                <a16:creationId xmlns:a16="http://schemas.microsoft.com/office/drawing/2014/main" id="{39495433-F457-4D08-AFB6-3A0AA343394C}"/>
              </a:ext>
            </a:extLst>
          </p:cNvPr>
          <p:cNvSpPr/>
          <p:nvPr/>
        </p:nvSpPr>
        <p:spPr>
          <a:xfrm>
            <a:off x="8620504" y="4499666"/>
            <a:ext cx="1005839" cy="1005840"/>
          </a:xfrm>
          <a:prstGeom prst="round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Box 8">
            <a:extLst>
              <a:ext uri="{FF2B5EF4-FFF2-40B4-BE49-F238E27FC236}">
                <a16:creationId xmlns:a16="http://schemas.microsoft.com/office/drawing/2014/main" id="{65A0A26F-A7F5-4715-B6AA-A4E94CE6841E}"/>
              </a:ext>
            </a:extLst>
          </p:cNvPr>
          <p:cNvSpPr txBox="1"/>
          <p:nvPr/>
        </p:nvSpPr>
        <p:spPr>
          <a:xfrm>
            <a:off x="631901" y="2810173"/>
            <a:ext cx="2128838" cy="120032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MY" altLang="en-US" sz="1800">
                <a:cs typeface="Calibri" panose="020F0502020204030204" pitchFamily="34" charset="0"/>
                <a:sym typeface="+mn-ea"/>
              </a:rPr>
              <a:t>Meningkatkan produktiviti, p</a:t>
            </a:r>
            <a:r>
              <a:rPr lang="ms-MY" altLang="en-US" sz="1800">
                <a:cs typeface="Calibri" panose="020F0502020204030204" pitchFamily="34" charset="0"/>
                <a:sym typeface="+mn-ea"/>
              </a:rPr>
              <a:t>enjimatan masa &amp; sumber manusia</a:t>
            </a:r>
            <a:endParaRPr lang="en-US" altLang="en-US" sz="1800" dirty="0"/>
          </a:p>
        </p:txBody>
      </p:sp>
      <p:sp>
        <p:nvSpPr>
          <p:cNvPr id="29" name="Text Box 9">
            <a:extLst>
              <a:ext uri="{FF2B5EF4-FFF2-40B4-BE49-F238E27FC236}">
                <a16:creationId xmlns:a16="http://schemas.microsoft.com/office/drawing/2014/main" id="{1E244852-71BB-496B-9B0D-3257B61B0627}"/>
              </a:ext>
            </a:extLst>
          </p:cNvPr>
          <p:cNvSpPr txBox="1"/>
          <p:nvPr/>
        </p:nvSpPr>
        <p:spPr>
          <a:xfrm>
            <a:off x="9286082" y="2835331"/>
            <a:ext cx="2382838" cy="120032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ms-MY" altLang="en-US" sz="1800">
                <a:cs typeface="Calibri" panose="020F0502020204030204" pitchFamily="34" charset="0"/>
                <a:sym typeface="+mn-ea"/>
              </a:rPr>
              <a:t>Penjimatan kos – tiada lagi punch card &amp; borang manual untuk timeslip</a:t>
            </a:r>
            <a:endParaRPr lang="en-US" altLang="en-US" sz="1800" dirty="0"/>
          </a:p>
        </p:txBody>
      </p:sp>
      <p:sp>
        <p:nvSpPr>
          <p:cNvPr id="30" name="Text Box 11">
            <a:extLst>
              <a:ext uri="{FF2B5EF4-FFF2-40B4-BE49-F238E27FC236}">
                <a16:creationId xmlns:a16="http://schemas.microsoft.com/office/drawing/2014/main" id="{6BC0BFFF-D1B3-4677-BE37-246A1C00B49A}"/>
              </a:ext>
            </a:extLst>
          </p:cNvPr>
          <p:cNvSpPr txBox="1"/>
          <p:nvPr/>
        </p:nvSpPr>
        <p:spPr>
          <a:xfrm>
            <a:off x="555625" y="4430713"/>
            <a:ext cx="1914525" cy="120032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ms-MY" altLang="en-US" sz="1800">
                <a:cs typeface="Calibri" panose="020F0502020204030204" pitchFamily="34" charset="0"/>
                <a:sym typeface="+mn-ea"/>
              </a:rPr>
              <a:t>Meningkatkan integriti pegawai – tiada lagi kes ‘</a:t>
            </a:r>
            <a:r>
              <a:rPr lang="ms-MY" altLang="en-US" sz="1800" i="1">
                <a:cs typeface="Calibri" panose="020F0502020204030204" pitchFamily="34" charset="0"/>
                <a:sym typeface="+mn-ea"/>
              </a:rPr>
              <a:t>buddy-punching’</a:t>
            </a:r>
            <a:endParaRPr lang="en-US" altLang="en-US" sz="1800" dirty="0"/>
          </a:p>
        </p:txBody>
      </p:sp>
      <p:grpSp>
        <p:nvGrpSpPr>
          <p:cNvPr id="31" name="Group 15">
            <a:extLst>
              <a:ext uri="{FF2B5EF4-FFF2-40B4-BE49-F238E27FC236}">
                <a16:creationId xmlns:a16="http://schemas.microsoft.com/office/drawing/2014/main" id="{C014E424-D506-4EAC-A271-B8447A501A7F}"/>
              </a:ext>
            </a:extLst>
          </p:cNvPr>
          <p:cNvGrpSpPr/>
          <p:nvPr/>
        </p:nvGrpSpPr>
        <p:grpSpPr>
          <a:xfrm>
            <a:off x="6978649" y="1550987"/>
            <a:ext cx="2479334" cy="3696123"/>
            <a:chOff x="10990" y="1916"/>
            <a:chExt cx="3902" cy="5817"/>
          </a:xfrm>
        </p:grpSpPr>
        <p:sp>
          <p:nvSpPr>
            <p:cNvPr id="32" name="Rounded Rectangle 13">
              <a:extLst>
                <a:ext uri="{FF2B5EF4-FFF2-40B4-BE49-F238E27FC236}">
                  <a16:creationId xmlns:a16="http://schemas.microsoft.com/office/drawing/2014/main" id="{24FE51B4-3608-4130-AFA0-D8959DC042C9}"/>
                </a:ext>
              </a:extLst>
            </p:cNvPr>
            <p:cNvSpPr/>
            <p:nvPr/>
          </p:nvSpPr>
          <p:spPr>
            <a:xfrm>
              <a:off x="10990" y="1916"/>
              <a:ext cx="1584" cy="1584"/>
            </a:xfrm>
            <a:prstGeom prst="roundRect">
              <a:avLst/>
            </a:prstGeom>
            <a:solidFill>
              <a:srgbClr val="00B09B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1FA88265-780E-4932-8330-19DEF6C92BA9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13865" y="6964"/>
              <a:ext cx="1027" cy="769"/>
            </a:xfrm>
            <a:custGeom>
              <a:avLst/>
              <a:gdLst/>
              <a:ahLst/>
              <a:cxnLst>
                <a:cxn ang="0">
                  <a:pos x="150" y="227"/>
                </a:cxn>
                <a:cxn ang="0">
                  <a:pos x="156" y="237"/>
                </a:cxn>
                <a:cxn ang="0">
                  <a:pos x="165" y="231"/>
                </a:cxn>
                <a:cxn ang="0">
                  <a:pos x="160" y="221"/>
                </a:cxn>
                <a:cxn ang="0">
                  <a:pos x="262" y="96"/>
                </a:cxn>
                <a:cxn ang="0">
                  <a:pos x="265" y="125"/>
                </a:cxn>
                <a:cxn ang="0">
                  <a:pos x="252" y="153"/>
                </a:cxn>
                <a:cxn ang="0">
                  <a:pos x="251" y="122"/>
                </a:cxn>
                <a:cxn ang="0">
                  <a:pos x="247" y="97"/>
                </a:cxn>
                <a:cxn ang="0">
                  <a:pos x="71" y="93"/>
                </a:cxn>
                <a:cxn ang="0">
                  <a:pos x="64" y="118"/>
                </a:cxn>
                <a:cxn ang="0">
                  <a:pos x="73" y="142"/>
                </a:cxn>
                <a:cxn ang="0">
                  <a:pos x="51" y="131"/>
                </a:cxn>
                <a:cxn ang="0">
                  <a:pos x="51" y="101"/>
                </a:cxn>
                <a:cxn ang="0">
                  <a:pos x="269" y="59"/>
                </a:cxn>
                <a:cxn ang="0">
                  <a:pos x="288" y="93"/>
                </a:cxn>
                <a:cxn ang="0">
                  <a:pos x="289" y="132"/>
                </a:cxn>
                <a:cxn ang="0">
                  <a:pos x="274" y="167"/>
                </a:cxn>
                <a:cxn ang="0">
                  <a:pos x="272" y="142"/>
                </a:cxn>
                <a:cxn ang="0">
                  <a:pos x="277" y="110"/>
                </a:cxn>
                <a:cxn ang="0">
                  <a:pos x="266" y="79"/>
                </a:cxn>
                <a:cxn ang="0">
                  <a:pos x="52" y="74"/>
                </a:cxn>
                <a:cxn ang="0">
                  <a:pos x="39" y="105"/>
                </a:cxn>
                <a:cxn ang="0">
                  <a:pos x="42" y="137"/>
                </a:cxn>
                <a:cxn ang="0">
                  <a:pos x="46" y="172"/>
                </a:cxn>
                <a:cxn ang="0">
                  <a:pos x="27" y="138"/>
                </a:cxn>
                <a:cxn ang="0">
                  <a:pos x="26" y="100"/>
                </a:cxn>
                <a:cxn ang="0">
                  <a:pos x="41" y="64"/>
                </a:cxn>
                <a:cxn ang="0">
                  <a:pos x="304" y="65"/>
                </a:cxn>
                <a:cxn ang="0">
                  <a:pos x="315" y="108"/>
                </a:cxn>
                <a:cxn ang="0">
                  <a:pos x="309" y="152"/>
                </a:cxn>
                <a:cxn ang="0">
                  <a:pos x="287" y="191"/>
                </a:cxn>
                <a:cxn ang="0">
                  <a:pos x="294" y="151"/>
                </a:cxn>
                <a:cxn ang="0">
                  <a:pos x="301" y="112"/>
                </a:cxn>
                <a:cxn ang="0">
                  <a:pos x="292" y="74"/>
                </a:cxn>
                <a:cxn ang="0">
                  <a:pos x="29" y="40"/>
                </a:cxn>
                <a:cxn ang="0">
                  <a:pos x="21" y="80"/>
                </a:cxn>
                <a:cxn ang="0">
                  <a:pos x="14" y="119"/>
                </a:cxn>
                <a:cxn ang="0">
                  <a:pos x="23" y="158"/>
                </a:cxn>
                <a:cxn ang="0">
                  <a:pos x="24" y="185"/>
                </a:cxn>
                <a:cxn ang="0">
                  <a:pos x="4" y="145"/>
                </a:cxn>
                <a:cxn ang="0">
                  <a:pos x="0" y="108"/>
                </a:cxn>
                <a:cxn ang="0">
                  <a:pos x="12" y="65"/>
                </a:cxn>
                <a:cxn ang="0">
                  <a:pos x="103" y="215"/>
                </a:cxn>
                <a:cxn ang="0">
                  <a:pos x="140" y="13"/>
                </a:cxn>
                <a:cxn ang="0">
                  <a:pos x="175" y="16"/>
                </a:cxn>
                <a:cxn ang="0">
                  <a:pos x="141" y="12"/>
                </a:cxn>
                <a:cxn ang="0">
                  <a:pos x="218" y="4"/>
                </a:cxn>
                <a:cxn ang="0">
                  <a:pos x="223" y="229"/>
                </a:cxn>
                <a:cxn ang="0">
                  <a:pos x="215" y="243"/>
                </a:cxn>
                <a:cxn ang="0">
                  <a:pos x="102" y="245"/>
                </a:cxn>
                <a:cxn ang="0">
                  <a:pos x="93" y="232"/>
                </a:cxn>
                <a:cxn ang="0">
                  <a:pos x="96" y="6"/>
                </a:cxn>
              </a:cxnLst>
              <a:rect l="0" t="0" r="0" b="0"/>
              <a:pathLst>
                <a:path w="3346" h="2409">
                  <a:moveTo>
                    <a:pt x="1673" y="2165"/>
                  </a:moveTo>
                  <a:lnTo>
                    <a:pt x="1652" y="2168"/>
                  </a:lnTo>
                  <a:lnTo>
                    <a:pt x="1632" y="2176"/>
                  </a:lnTo>
                  <a:lnTo>
                    <a:pt x="1616" y="2189"/>
                  </a:lnTo>
                  <a:lnTo>
                    <a:pt x="1603" y="2205"/>
                  </a:lnTo>
                  <a:lnTo>
                    <a:pt x="1595" y="2225"/>
                  </a:lnTo>
                  <a:lnTo>
                    <a:pt x="1592" y="2246"/>
                  </a:lnTo>
                  <a:lnTo>
                    <a:pt x="1595" y="2267"/>
                  </a:lnTo>
                  <a:lnTo>
                    <a:pt x="1603" y="2287"/>
                  </a:lnTo>
                  <a:lnTo>
                    <a:pt x="1616" y="2304"/>
                  </a:lnTo>
                  <a:lnTo>
                    <a:pt x="1632" y="2316"/>
                  </a:lnTo>
                  <a:lnTo>
                    <a:pt x="1652" y="2324"/>
                  </a:lnTo>
                  <a:lnTo>
                    <a:pt x="1673" y="2327"/>
                  </a:lnTo>
                  <a:lnTo>
                    <a:pt x="1695" y="2324"/>
                  </a:lnTo>
                  <a:lnTo>
                    <a:pt x="1714" y="2316"/>
                  </a:lnTo>
                  <a:lnTo>
                    <a:pt x="1730" y="2304"/>
                  </a:lnTo>
                  <a:lnTo>
                    <a:pt x="1743" y="2287"/>
                  </a:lnTo>
                  <a:lnTo>
                    <a:pt x="1751" y="2267"/>
                  </a:lnTo>
                  <a:lnTo>
                    <a:pt x="1754" y="2246"/>
                  </a:lnTo>
                  <a:lnTo>
                    <a:pt x="1751" y="2224"/>
                  </a:lnTo>
                  <a:lnTo>
                    <a:pt x="1743" y="2205"/>
                  </a:lnTo>
                  <a:lnTo>
                    <a:pt x="1730" y="2189"/>
                  </a:lnTo>
                  <a:lnTo>
                    <a:pt x="1714" y="2176"/>
                  </a:lnTo>
                  <a:lnTo>
                    <a:pt x="1695" y="2168"/>
                  </a:lnTo>
                  <a:lnTo>
                    <a:pt x="1673" y="2165"/>
                  </a:lnTo>
                  <a:close/>
                  <a:moveTo>
                    <a:pt x="2672" y="770"/>
                  </a:moveTo>
                  <a:lnTo>
                    <a:pt x="2708" y="810"/>
                  </a:lnTo>
                  <a:lnTo>
                    <a:pt x="2738" y="851"/>
                  </a:lnTo>
                  <a:lnTo>
                    <a:pt x="2763" y="895"/>
                  </a:lnTo>
                  <a:lnTo>
                    <a:pt x="2785" y="941"/>
                  </a:lnTo>
                  <a:lnTo>
                    <a:pt x="2801" y="987"/>
                  </a:lnTo>
                  <a:lnTo>
                    <a:pt x="2812" y="1036"/>
                  </a:lnTo>
                  <a:lnTo>
                    <a:pt x="2820" y="1085"/>
                  </a:lnTo>
                  <a:lnTo>
                    <a:pt x="2822" y="1134"/>
                  </a:lnTo>
                  <a:lnTo>
                    <a:pt x="2820" y="1184"/>
                  </a:lnTo>
                  <a:lnTo>
                    <a:pt x="2812" y="1232"/>
                  </a:lnTo>
                  <a:lnTo>
                    <a:pt x="2801" y="1281"/>
                  </a:lnTo>
                  <a:lnTo>
                    <a:pt x="2785" y="1328"/>
                  </a:lnTo>
                  <a:lnTo>
                    <a:pt x="2763" y="1374"/>
                  </a:lnTo>
                  <a:lnTo>
                    <a:pt x="2738" y="1417"/>
                  </a:lnTo>
                  <a:lnTo>
                    <a:pt x="2708" y="1459"/>
                  </a:lnTo>
                  <a:lnTo>
                    <a:pt x="2672" y="1498"/>
                  </a:lnTo>
                  <a:lnTo>
                    <a:pt x="2566" y="1392"/>
                  </a:lnTo>
                  <a:lnTo>
                    <a:pt x="2597" y="1358"/>
                  </a:lnTo>
                  <a:lnTo>
                    <a:pt x="2622" y="1320"/>
                  </a:lnTo>
                  <a:lnTo>
                    <a:pt x="2641" y="1281"/>
                  </a:lnTo>
                  <a:lnTo>
                    <a:pt x="2657" y="1241"/>
                  </a:lnTo>
                  <a:lnTo>
                    <a:pt x="2667" y="1198"/>
                  </a:lnTo>
                  <a:lnTo>
                    <a:pt x="2672" y="1156"/>
                  </a:lnTo>
                  <a:lnTo>
                    <a:pt x="2672" y="1112"/>
                  </a:lnTo>
                  <a:lnTo>
                    <a:pt x="2667" y="1070"/>
                  </a:lnTo>
                  <a:lnTo>
                    <a:pt x="2657" y="1028"/>
                  </a:lnTo>
                  <a:lnTo>
                    <a:pt x="2641" y="987"/>
                  </a:lnTo>
                  <a:lnTo>
                    <a:pt x="2622" y="948"/>
                  </a:lnTo>
                  <a:lnTo>
                    <a:pt x="2597" y="912"/>
                  </a:lnTo>
                  <a:lnTo>
                    <a:pt x="2566" y="877"/>
                  </a:lnTo>
                  <a:lnTo>
                    <a:pt x="2672" y="770"/>
                  </a:lnTo>
                  <a:close/>
                  <a:moveTo>
                    <a:pt x="673" y="770"/>
                  </a:moveTo>
                  <a:lnTo>
                    <a:pt x="780" y="877"/>
                  </a:lnTo>
                  <a:lnTo>
                    <a:pt x="749" y="912"/>
                  </a:lnTo>
                  <a:lnTo>
                    <a:pt x="724" y="948"/>
                  </a:lnTo>
                  <a:lnTo>
                    <a:pt x="704" y="987"/>
                  </a:lnTo>
                  <a:lnTo>
                    <a:pt x="690" y="1028"/>
                  </a:lnTo>
                  <a:lnTo>
                    <a:pt x="679" y="1070"/>
                  </a:lnTo>
                  <a:lnTo>
                    <a:pt x="674" y="1112"/>
                  </a:lnTo>
                  <a:lnTo>
                    <a:pt x="674" y="1156"/>
                  </a:lnTo>
                  <a:lnTo>
                    <a:pt x="679" y="1198"/>
                  </a:lnTo>
                  <a:lnTo>
                    <a:pt x="690" y="1241"/>
                  </a:lnTo>
                  <a:lnTo>
                    <a:pt x="704" y="1281"/>
                  </a:lnTo>
                  <a:lnTo>
                    <a:pt x="724" y="1320"/>
                  </a:lnTo>
                  <a:lnTo>
                    <a:pt x="749" y="1358"/>
                  </a:lnTo>
                  <a:lnTo>
                    <a:pt x="780" y="1392"/>
                  </a:lnTo>
                  <a:lnTo>
                    <a:pt x="673" y="1498"/>
                  </a:lnTo>
                  <a:lnTo>
                    <a:pt x="638" y="1459"/>
                  </a:lnTo>
                  <a:lnTo>
                    <a:pt x="609" y="1417"/>
                  </a:lnTo>
                  <a:lnTo>
                    <a:pt x="583" y="1374"/>
                  </a:lnTo>
                  <a:lnTo>
                    <a:pt x="561" y="1328"/>
                  </a:lnTo>
                  <a:lnTo>
                    <a:pt x="545" y="1281"/>
                  </a:lnTo>
                  <a:lnTo>
                    <a:pt x="534" y="1232"/>
                  </a:lnTo>
                  <a:lnTo>
                    <a:pt x="527" y="1184"/>
                  </a:lnTo>
                  <a:lnTo>
                    <a:pt x="525" y="1134"/>
                  </a:lnTo>
                  <a:lnTo>
                    <a:pt x="527" y="1085"/>
                  </a:lnTo>
                  <a:lnTo>
                    <a:pt x="534" y="1036"/>
                  </a:lnTo>
                  <a:lnTo>
                    <a:pt x="545" y="987"/>
                  </a:lnTo>
                  <a:lnTo>
                    <a:pt x="561" y="941"/>
                  </a:lnTo>
                  <a:lnTo>
                    <a:pt x="583" y="895"/>
                  </a:lnTo>
                  <a:lnTo>
                    <a:pt x="609" y="851"/>
                  </a:lnTo>
                  <a:lnTo>
                    <a:pt x="638" y="810"/>
                  </a:lnTo>
                  <a:lnTo>
                    <a:pt x="673" y="770"/>
                  </a:lnTo>
                  <a:close/>
                  <a:moveTo>
                    <a:pt x="2861" y="580"/>
                  </a:moveTo>
                  <a:lnTo>
                    <a:pt x="2907" y="631"/>
                  </a:lnTo>
                  <a:lnTo>
                    <a:pt x="2947" y="682"/>
                  </a:lnTo>
                  <a:lnTo>
                    <a:pt x="2981" y="738"/>
                  </a:lnTo>
                  <a:lnTo>
                    <a:pt x="3012" y="795"/>
                  </a:lnTo>
                  <a:lnTo>
                    <a:pt x="3037" y="854"/>
                  </a:lnTo>
                  <a:lnTo>
                    <a:pt x="3057" y="915"/>
                  </a:lnTo>
                  <a:lnTo>
                    <a:pt x="3072" y="977"/>
                  </a:lnTo>
                  <a:lnTo>
                    <a:pt x="3082" y="1039"/>
                  </a:lnTo>
                  <a:lnTo>
                    <a:pt x="3087" y="1102"/>
                  </a:lnTo>
                  <a:lnTo>
                    <a:pt x="3087" y="1166"/>
                  </a:lnTo>
                  <a:lnTo>
                    <a:pt x="3082" y="1229"/>
                  </a:lnTo>
                  <a:lnTo>
                    <a:pt x="3072" y="1291"/>
                  </a:lnTo>
                  <a:lnTo>
                    <a:pt x="3057" y="1353"/>
                  </a:lnTo>
                  <a:lnTo>
                    <a:pt x="3037" y="1414"/>
                  </a:lnTo>
                  <a:lnTo>
                    <a:pt x="3012" y="1473"/>
                  </a:lnTo>
                  <a:lnTo>
                    <a:pt x="2981" y="1531"/>
                  </a:lnTo>
                  <a:lnTo>
                    <a:pt x="2947" y="1586"/>
                  </a:lnTo>
                  <a:lnTo>
                    <a:pt x="2907" y="1639"/>
                  </a:lnTo>
                  <a:lnTo>
                    <a:pt x="2861" y="1688"/>
                  </a:lnTo>
                  <a:lnTo>
                    <a:pt x="2756" y="1582"/>
                  </a:lnTo>
                  <a:lnTo>
                    <a:pt x="2794" y="1539"/>
                  </a:lnTo>
                  <a:lnTo>
                    <a:pt x="2828" y="1494"/>
                  </a:lnTo>
                  <a:lnTo>
                    <a:pt x="2857" y="1446"/>
                  </a:lnTo>
                  <a:lnTo>
                    <a:pt x="2882" y="1398"/>
                  </a:lnTo>
                  <a:lnTo>
                    <a:pt x="2903" y="1347"/>
                  </a:lnTo>
                  <a:lnTo>
                    <a:pt x="2918" y="1294"/>
                  </a:lnTo>
                  <a:lnTo>
                    <a:pt x="2929" y="1242"/>
                  </a:lnTo>
                  <a:lnTo>
                    <a:pt x="2936" y="1188"/>
                  </a:lnTo>
                  <a:lnTo>
                    <a:pt x="2938" y="1134"/>
                  </a:lnTo>
                  <a:lnTo>
                    <a:pt x="2936" y="1080"/>
                  </a:lnTo>
                  <a:lnTo>
                    <a:pt x="2929" y="1027"/>
                  </a:lnTo>
                  <a:lnTo>
                    <a:pt x="2918" y="974"/>
                  </a:lnTo>
                  <a:lnTo>
                    <a:pt x="2903" y="922"/>
                  </a:lnTo>
                  <a:lnTo>
                    <a:pt x="2882" y="871"/>
                  </a:lnTo>
                  <a:lnTo>
                    <a:pt x="2857" y="822"/>
                  </a:lnTo>
                  <a:lnTo>
                    <a:pt x="2828" y="774"/>
                  </a:lnTo>
                  <a:lnTo>
                    <a:pt x="2794" y="730"/>
                  </a:lnTo>
                  <a:lnTo>
                    <a:pt x="2756" y="688"/>
                  </a:lnTo>
                  <a:lnTo>
                    <a:pt x="2861" y="580"/>
                  </a:lnTo>
                  <a:close/>
                  <a:moveTo>
                    <a:pt x="486" y="580"/>
                  </a:moveTo>
                  <a:lnTo>
                    <a:pt x="591" y="688"/>
                  </a:lnTo>
                  <a:lnTo>
                    <a:pt x="552" y="730"/>
                  </a:lnTo>
                  <a:lnTo>
                    <a:pt x="518" y="774"/>
                  </a:lnTo>
                  <a:lnTo>
                    <a:pt x="489" y="822"/>
                  </a:lnTo>
                  <a:lnTo>
                    <a:pt x="464" y="871"/>
                  </a:lnTo>
                  <a:lnTo>
                    <a:pt x="444" y="922"/>
                  </a:lnTo>
                  <a:lnTo>
                    <a:pt x="428" y="974"/>
                  </a:lnTo>
                  <a:lnTo>
                    <a:pt x="417" y="1027"/>
                  </a:lnTo>
                  <a:lnTo>
                    <a:pt x="410" y="1080"/>
                  </a:lnTo>
                  <a:lnTo>
                    <a:pt x="408" y="1134"/>
                  </a:lnTo>
                  <a:lnTo>
                    <a:pt x="410" y="1188"/>
                  </a:lnTo>
                  <a:lnTo>
                    <a:pt x="417" y="1242"/>
                  </a:lnTo>
                  <a:lnTo>
                    <a:pt x="428" y="1294"/>
                  </a:lnTo>
                  <a:lnTo>
                    <a:pt x="444" y="1347"/>
                  </a:lnTo>
                  <a:lnTo>
                    <a:pt x="464" y="1398"/>
                  </a:lnTo>
                  <a:lnTo>
                    <a:pt x="489" y="1446"/>
                  </a:lnTo>
                  <a:lnTo>
                    <a:pt x="518" y="1494"/>
                  </a:lnTo>
                  <a:lnTo>
                    <a:pt x="552" y="1539"/>
                  </a:lnTo>
                  <a:lnTo>
                    <a:pt x="591" y="1582"/>
                  </a:lnTo>
                  <a:lnTo>
                    <a:pt x="486" y="1688"/>
                  </a:lnTo>
                  <a:lnTo>
                    <a:pt x="440" y="1639"/>
                  </a:lnTo>
                  <a:lnTo>
                    <a:pt x="400" y="1586"/>
                  </a:lnTo>
                  <a:lnTo>
                    <a:pt x="365" y="1531"/>
                  </a:lnTo>
                  <a:lnTo>
                    <a:pt x="334" y="1473"/>
                  </a:lnTo>
                  <a:lnTo>
                    <a:pt x="309" y="1414"/>
                  </a:lnTo>
                  <a:lnTo>
                    <a:pt x="289" y="1353"/>
                  </a:lnTo>
                  <a:lnTo>
                    <a:pt x="274" y="1291"/>
                  </a:lnTo>
                  <a:lnTo>
                    <a:pt x="264" y="1229"/>
                  </a:lnTo>
                  <a:lnTo>
                    <a:pt x="259" y="1166"/>
                  </a:lnTo>
                  <a:lnTo>
                    <a:pt x="259" y="1102"/>
                  </a:lnTo>
                  <a:lnTo>
                    <a:pt x="264" y="1039"/>
                  </a:lnTo>
                  <a:lnTo>
                    <a:pt x="274" y="977"/>
                  </a:lnTo>
                  <a:lnTo>
                    <a:pt x="289" y="915"/>
                  </a:lnTo>
                  <a:lnTo>
                    <a:pt x="309" y="854"/>
                  </a:lnTo>
                  <a:lnTo>
                    <a:pt x="334" y="795"/>
                  </a:lnTo>
                  <a:lnTo>
                    <a:pt x="365" y="738"/>
                  </a:lnTo>
                  <a:lnTo>
                    <a:pt x="400" y="682"/>
                  </a:lnTo>
                  <a:lnTo>
                    <a:pt x="440" y="631"/>
                  </a:lnTo>
                  <a:lnTo>
                    <a:pt x="486" y="580"/>
                  </a:lnTo>
                  <a:close/>
                  <a:moveTo>
                    <a:pt x="3044" y="396"/>
                  </a:moveTo>
                  <a:lnTo>
                    <a:pt x="3096" y="453"/>
                  </a:lnTo>
                  <a:lnTo>
                    <a:pt x="3143" y="513"/>
                  </a:lnTo>
                  <a:lnTo>
                    <a:pt x="3186" y="576"/>
                  </a:lnTo>
                  <a:lnTo>
                    <a:pt x="3224" y="640"/>
                  </a:lnTo>
                  <a:lnTo>
                    <a:pt x="3256" y="707"/>
                  </a:lnTo>
                  <a:lnTo>
                    <a:pt x="3284" y="775"/>
                  </a:lnTo>
                  <a:lnTo>
                    <a:pt x="3306" y="846"/>
                  </a:lnTo>
                  <a:lnTo>
                    <a:pt x="3324" y="917"/>
                  </a:lnTo>
                  <a:lnTo>
                    <a:pt x="3336" y="988"/>
                  </a:lnTo>
                  <a:lnTo>
                    <a:pt x="3344" y="1062"/>
                  </a:lnTo>
                  <a:lnTo>
                    <a:pt x="3346" y="1134"/>
                  </a:lnTo>
                  <a:lnTo>
                    <a:pt x="3344" y="1208"/>
                  </a:lnTo>
                  <a:lnTo>
                    <a:pt x="3336" y="1280"/>
                  </a:lnTo>
                  <a:lnTo>
                    <a:pt x="3324" y="1351"/>
                  </a:lnTo>
                  <a:lnTo>
                    <a:pt x="3306" y="1423"/>
                  </a:lnTo>
                  <a:lnTo>
                    <a:pt x="3284" y="1493"/>
                  </a:lnTo>
                  <a:lnTo>
                    <a:pt x="3256" y="1561"/>
                  </a:lnTo>
                  <a:lnTo>
                    <a:pt x="3224" y="1628"/>
                  </a:lnTo>
                  <a:lnTo>
                    <a:pt x="3186" y="1694"/>
                  </a:lnTo>
                  <a:lnTo>
                    <a:pt x="3143" y="1756"/>
                  </a:lnTo>
                  <a:lnTo>
                    <a:pt x="3096" y="1816"/>
                  </a:lnTo>
                  <a:lnTo>
                    <a:pt x="3044" y="1872"/>
                  </a:lnTo>
                  <a:lnTo>
                    <a:pt x="2938" y="1766"/>
                  </a:lnTo>
                  <a:lnTo>
                    <a:pt x="2986" y="1714"/>
                  </a:lnTo>
                  <a:lnTo>
                    <a:pt x="3028" y="1660"/>
                  </a:lnTo>
                  <a:lnTo>
                    <a:pt x="3064" y="1605"/>
                  </a:lnTo>
                  <a:lnTo>
                    <a:pt x="3098" y="1546"/>
                  </a:lnTo>
                  <a:lnTo>
                    <a:pt x="3126" y="1486"/>
                  </a:lnTo>
                  <a:lnTo>
                    <a:pt x="3149" y="1424"/>
                  </a:lnTo>
                  <a:lnTo>
                    <a:pt x="3168" y="1361"/>
                  </a:lnTo>
                  <a:lnTo>
                    <a:pt x="3182" y="1297"/>
                  </a:lnTo>
                  <a:lnTo>
                    <a:pt x="3191" y="1232"/>
                  </a:lnTo>
                  <a:lnTo>
                    <a:pt x="3197" y="1167"/>
                  </a:lnTo>
                  <a:lnTo>
                    <a:pt x="3197" y="1102"/>
                  </a:lnTo>
                  <a:lnTo>
                    <a:pt x="3191" y="1037"/>
                  </a:lnTo>
                  <a:lnTo>
                    <a:pt x="3182" y="972"/>
                  </a:lnTo>
                  <a:lnTo>
                    <a:pt x="3168" y="908"/>
                  </a:lnTo>
                  <a:lnTo>
                    <a:pt x="3149" y="845"/>
                  </a:lnTo>
                  <a:lnTo>
                    <a:pt x="3126" y="783"/>
                  </a:lnTo>
                  <a:lnTo>
                    <a:pt x="3097" y="723"/>
                  </a:lnTo>
                  <a:lnTo>
                    <a:pt x="3064" y="664"/>
                  </a:lnTo>
                  <a:lnTo>
                    <a:pt x="3028" y="608"/>
                  </a:lnTo>
                  <a:lnTo>
                    <a:pt x="2985" y="554"/>
                  </a:lnTo>
                  <a:lnTo>
                    <a:pt x="2937" y="502"/>
                  </a:lnTo>
                  <a:lnTo>
                    <a:pt x="3044" y="396"/>
                  </a:lnTo>
                  <a:close/>
                  <a:moveTo>
                    <a:pt x="302" y="396"/>
                  </a:moveTo>
                  <a:lnTo>
                    <a:pt x="408" y="502"/>
                  </a:lnTo>
                  <a:lnTo>
                    <a:pt x="362" y="554"/>
                  </a:lnTo>
                  <a:lnTo>
                    <a:pt x="319" y="608"/>
                  </a:lnTo>
                  <a:lnTo>
                    <a:pt x="282" y="664"/>
                  </a:lnTo>
                  <a:lnTo>
                    <a:pt x="249" y="723"/>
                  </a:lnTo>
                  <a:lnTo>
                    <a:pt x="220" y="783"/>
                  </a:lnTo>
                  <a:lnTo>
                    <a:pt x="197" y="845"/>
                  </a:lnTo>
                  <a:lnTo>
                    <a:pt x="178" y="908"/>
                  </a:lnTo>
                  <a:lnTo>
                    <a:pt x="164" y="972"/>
                  </a:lnTo>
                  <a:lnTo>
                    <a:pt x="155" y="1037"/>
                  </a:lnTo>
                  <a:lnTo>
                    <a:pt x="150" y="1102"/>
                  </a:lnTo>
                  <a:lnTo>
                    <a:pt x="150" y="1167"/>
                  </a:lnTo>
                  <a:lnTo>
                    <a:pt x="155" y="1232"/>
                  </a:lnTo>
                  <a:lnTo>
                    <a:pt x="164" y="1297"/>
                  </a:lnTo>
                  <a:lnTo>
                    <a:pt x="178" y="1361"/>
                  </a:lnTo>
                  <a:lnTo>
                    <a:pt x="197" y="1424"/>
                  </a:lnTo>
                  <a:lnTo>
                    <a:pt x="220" y="1486"/>
                  </a:lnTo>
                  <a:lnTo>
                    <a:pt x="248" y="1546"/>
                  </a:lnTo>
                  <a:lnTo>
                    <a:pt x="281" y="1605"/>
                  </a:lnTo>
                  <a:lnTo>
                    <a:pt x="319" y="1660"/>
                  </a:lnTo>
                  <a:lnTo>
                    <a:pt x="361" y="1714"/>
                  </a:lnTo>
                  <a:lnTo>
                    <a:pt x="408" y="1766"/>
                  </a:lnTo>
                  <a:lnTo>
                    <a:pt x="302" y="1872"/>
                  </a:lnTo>
                  <a:lnTo>
                    <a:pt x="250" y="1816"/>
                  </a:lnTo>
                  <a:lnTo>
                    <a:pt x="203" y="1756"/>
                  </a:lnTo>
                  <a:lnTo>
                    <a:pt x="160" y="1694"/>
                  </a:lnTo>
                  <a:lnTo>
                    <a:pt x="123" y="1628"/>
                  </a:lnTo>
                  <a:lnTo>
                    <a:pt x="90" y="1561"/>
                  </a:lnTo>
                  <a:lnTo>
                    <a:pt x="62" y="1493"/>
                  </a:lnTo>
                  <a:lnTo>
                    <a:pt x="40" y="1423"/>
                  </a:lnTo>
                  <a:lnTo>
                    <a:pt x="23" y="1351"/>
                  </a:lnTo>
                  <a:lnTo>
                    <a:pt x="10" y="1280"/>
                  </a:lnTo>
                  <a:lnTo>
                    <a:pt x="2" y="1208"/>
                  </a:lnTo>
                  <a:lnTo>
                    <a:pt x="0" y="1138"/>
                  </a:lnTo>
                  <a:lnTo>
                    <a:pt x="0" y="1131"/>
                  </a:lnTo>
                  <a:lnTo>
                    <a:pt x="2" y="1062"/>
                  </a:lnTo>
                  <a:lnTo>
                    <a:pt x="10" y="988"/>
                  </a:lnTo>
                  <a:lnTo>
                    <a:pt x="23" y="917"/>
                  </a:lnTo>
                  <a:lnTo>
                    <a:pt x="40" y="846"/>
                  </a:lnTo>
                  <a:lnTo>
                    <a:pt x="62" y="775"/>
                  </a:lnTo>
                  <a:lnTo>
                    <a:pt x="90" y="707"/>
                  </a:lnTo>
                  <a:lnTo>
                    <a:pt x="123" y="640"/>
                  </a:lnTo>
                  <a:lnTo>
                    <a:pt x="160" y="576"/>
                  </a:lnTo>
                  <a:lnTo>
                    <a:pt x="203" y="513"/>
                  </a:lnTo>
                  <a:lnTo>
                    <a:pt x="250" y="453"/>
                  </a:lnTo>
                  <a:lnTo>
                    <a:pt x="302" y="396"/>
                  </a:lnTo>
                  <a:close/>
                  <a:moveTo>
                    <a:pt x="1092" y="258"/>
                  </a:moveTo>
                  <a:lnTo>
                    <a:pt x="1092" y="2108"/>
                  </a:lnTo>
                  <a:lnTo>
                    <a:pt x="2254" y="2108"/>
                  </a:lnTo>
                  <a:lnTo>
                    <a:pt x="2254" y="258"/>
                  </a:lnTo>
                  <a:lnTo>
                    <a:pt x="1092" y="258"/>
                  </a:lnTo>
                  <a:close/>
                  <a:moveTo>
                    <a:pt x="1503" y="118"/>
                  </a:moveTo>
                  <a:lnTo>
                    <a:pt x="1493" y="120"/>
                  </a:lnTo>
                  <a:lnTo>
                    <a:pt x="1486" y="127"/>
                  </a:lnTo>
                  <a:lnTo>
                    <a:pt x="1484" y="137"/>
                  </a:lnTo>
                  <a:lnTo>
                    <a:pt x="1486" y="147"/>
                  </a:lnTo>
                  <a:lnTo>
                    <a:pt x="1493" y="154"/>
                  </a:lnTo>
                  <a:lnTo>
                    <a:pt x="1503" y="157"/>
                  </a:lnTo>
                  <a:lnTo>
                    <a:pt x="1843" y="157"/>
                  </a:lnTo>
                  <a:lnTo>
                    <a:pt x="1853" y="154"/>
                  </a:lnTo>
                  <a:lnTo>
                    <a:pt x="1860" y="147"/>
                  </a:lnTo>
                  <a:lnTo>
                    <a:pt x="1863" y="137"/>
                  </a:lnTo>
                  <a:lnTo>
                    <a:pt x="1860" y="127"/>
                  </a:lnTo>
                  <a:lnTo>
                    <a:pt x="1853" y="120"/>
                  </a:lnTo>
                  <a:lnTo>
                    <a:pt x="1843" y="118"/>
                  </a:lnTo>
                  <a:lnTo>
                    <a:pt x="1503" y="118"/>
                  </a:lnTo>
                  <a:close/>
                  <a:moveTo>
                    <a:pt x="1141" y="0"/>
                  </a:moveTo>
                  <a:lnTo>
                    <a:pt x="2205" y="0"/>
                  </a:lnTo>
                  <a:lnTo>
                    <a:pt x="2235" y="3"/>
                  </a:lnTo>
                  <a:lnTo>
                    <a:pt x="2261" y="10"/>
                  </a:lnTo>
                  <a:lnTo>
                    <a:pt x="2287" y="23"/>
                  </a:lnTo>
                  <a:lnTo>
                    <a:pt x="2309" y="38"/>
                  </a:lnTo>
                  <a:lnTo>
                    <a:pt x="2329" y="58"/>
                  </a:lnTo>
                  <a:lnTo>
                    <a:pt x="2344" y="81"/>
                  </a:lnTo>
                  <a:lnTo>
                    <a:pt x="2356" y="106"/>
                  </a:lnTo>
                  <a:lnTo>
                    <a:pt x="2364" y="133"/>
                  </a:lnTo>
                  <a:lnTo>
                    <a:pt x="2367" y="163"/>
                  </a:lnTo>
                  <a:lnTo>
                    <a:pt x="2367" y="2246"/>
                  </a:lnTo>
                  <a:lnTo>
                    <a:pt x="2364" y="2276"/>
                  </a:lnTo>
                  <a:lnTo>
                    <a:pt x="2356" y="2303"/>
                  </a:lnTo>
                  <a:lnTo>
                    <a:pt x="2344" y="2328"/>
                  </a:lnTo>
                  <a:lnTo>
                    <a:pt x="2329" y="2351"/>
                  </a:lnTo>
                  <a:lnTo>
                    <a:pt x="2309" y="2371"/>
                  </a:lnTo>
                  <a:lnTo>
                    <a:pt x="2287" y="2386"/>
                  </a:lnTo>
                  <a:lnTo>
                    <a:pt x="2261" y="2399"/>
                  </a:lnTo>
                  <a:lnTo>
                    <a:pt x="2235" y="2406"/>
                  </a:lnTo>
                  <a:lnTo>
                    <a:pt x="2205" y="2409"/>
                  </a:lnTo>
                  <a:lnTo>
                    <a:pt x="1141" y="2409"/>
                  </a:lnTo>
                  <a:lnTo>
                    <a:pt x="1113" y="2406"/>
                  </a:lnTo>
                  <a:lnTo>
                    <a:pt x="1085" y="2399"/>
                  </a:lnTo>
                  <a:lnTo>
                    <a:pt x="1060" y="2386"/>
                  </a:lnTo>
                  <a:lnTo>
                    <a:pt x="1038" y="2371"/>
                  </a:lnTo>
                  <a:lnTo>
                    <a:pt x="1018" y="2351"/>
                  </a:lnTo>
                  <a:lnTo>
                    <a:pt x="1002" y="2328"/>
                  </a:lnTo>
                  <a:lnTo>
                    <a:pt x="990" y="2303"/>
                  </a:lnTo>
                  <a:lnTo>
                    <a:pt x="983" y="2276"/>
                  </a:lnTo>
                  <a:lnTo>
                    <a:pt x="980" y="2246"/>
                  </a:lnTo>
                  <a:lnTo>
                    <a:pt x="980" y="163"/>
                  </a:lnTo>
                  <a:lnTo>
                    <a:pt x="983" y="133"/>
                  </a:lnTo>
                  <a:lnTo>
                    <a:pt x="990" y="106"/>
                  </a:lnTo>
                  <a:lnTo>
                    <a:pt x="1002" y="81"/>
                  </a:lnTo>
                  <a:lnTo>
                    <a:pt x="1018" y="58"/>
                  </a:lnTo>
                  <a:lnTo>
                    <a:pt x="1038" y="38"/>
                  </a:lnTo>
                  <a:lnTo>
                    <a:pt x="1060" y="23"/>
                  </a:lnTo>
                  <a:lnTo>
                    <a:pt x="1085" y="10"/>
                  </a:lnTo>
                  <a:lnTo>
                    <a:pt x="1113" y="3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chemeClr val="bg1">
                <a:alpha val="100000"/>
              </a:schemeClr>
            </a:solidFill>
            <a:ln w="0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4" name="Picture 2" descr="C:\Users\nurulfarhana\Pictures\DESIGN\LOGO PCRS\logo pcrs\png.png">
            <a:extLst>
              <a:ext uri="{FF2B5EF4-FFF2-40B4-BE49-F238E27FC236}">
                <a16:creationId xmlns:a16="http://schemas.microsoft.com/office/drawing/2014/main" id="{59452159-9EEE-48D3-ACFB-03F1A973D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981" y="4617596"/>
            <a:ext cx="2384117" cy="81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ntegrity Png &amp; Free Integrity Transparent Images - Integrity Png Clipart  (#5363032) - PinClipart">
            <a:extLst>
              <a:ext uri="{FF2B5EF4-FFF2-40B4-BE49-F238E27FC236}">
                <a16:creationId xmlns:a16="http://schemas.microsoft.com/office/drawing/2014/main" id="{5784222D-8344-40E2-BDA3-94C871759C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0" t="4531" r="14091" b="5629"/>
          <a:stretch/>
        </p:blipFill>
        <p:spPr bwMode="auto">
          <a:xfrm>
            <a:off x="2682874" y="4583564"/>
            <a:ext cx="766473" cy="757921"/>
          </a:xfrm>
          <a:prstGeom prst="roundRect">
            <a:avLst>
              <a:gd name="adj" fmla="val 5000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6" name="Rectangle 30">
            <a:extLst>
              <a:ext uri="{FF2B5EF4-FFF2-40B4-BE49-F238E27FC236}">
                <a16:creationId xmlns:a16="http://schemas.microsoft.com/office/drawing/2014/main" id="{D4713F59-8345-4457-98B7-59D77D70C746}"/>
              </a:ext>
            </a:extLst>
          </p:cNvPr>
          <p:cNvSpPr/>
          <p:nvPr/>
        </p:nvSpPr>
        <p:spPr>
          <a:xfrm>
            <a:off x="4428557" y="1747645"/>
            <a:ext cx="560134" cy="62844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08217E54-1929-43B7-ABFD-E91C43FF01D8}"/>
              </a:ext>
            </a:extLst>
          </p:cNvPr>
          <p:cNvSpPr/>
          <p:nvPr/>
        </p:nvSpPr>
        <p:spPr>
          <a:xfrm flipH="1">
            <a:off x="7180313" y="1799984"/>
            <a:ext cx="578941" cy="49320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ectangle 7">
            <a:extLst>
              <a:ext uri="{FF2B5EF4-FFF2-40B4-BE49-F238E27FC236}">
                <a16:creationId xmlns:a16="http://schemas.microsoft.com/office/drawing/2014/main" id="{D6FF90DA-9461-411B-BE2B-AB4E1485DE23}"/>
              </a:ext>
            </a:extLst>
          </p:cNvPr>
          <p:cNvSpPr/>
          <p:nvPr/>
        </p:nvSpPr>
        <p:spPr>
          <a:xfrm>
            <a:off x="3144525" y="3134544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9" name="Block Arc 11">
            <a:extLst>
              <a:ext uri="{FF2B5EF4-FFF2-40B4-BE49-F238E27FC236}">
                <a16:creationId xmlns:a16="http://schemas.microsoft.com/office/drawing/2014/main" id="{F6FDCC65-1298-47F2-A196-57095828B55F}"/>
              </a:ext>
            </a:extLst>
          </p:cNvPr>
          <p:cNvSpPr/>
          <p:nvPr/>
        </p:nvSpPr>
        <p:spPr>
          <a:xfrm rot="10800000">
            <a:off x="8560657" y="3100071"/>
            <a:ext cx="299847" cy="596184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494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44916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 6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8912DC2-7F94-43D6-8420-69EC4B713381}"/>
              </a:ext>
            </a:extLst>
          </p:cNvPr>
          <p:cNvSpPr/>
          <p:nvPr/>
        </p:nvSpPr>
        <p:spPr>
          <a:xfrm>
            <a:off x="266893" y="211939"/>
            <a:ext cx="7874217" cy="6463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ms-MY" altLang="en-US" sz="4000" b="1" dirty="0">
                <a:solidFill>
                  <a:schemeClr val="bg1"/>
                </a:solidFill>
                <a:cs typeface="Calibri" panose="020F0502020204030204" pitchFamily="34" charset="0"/>
              </a:rPr>
              <a:t>MODUL </a:t>
            </a:r>
            <a:r>
              <a:rPr lang="ms-MY" altLang="en-US" sz="4000" b="1">
                <a:solidFill>
                  <a:schemeClr val="bg1"/>
                </a:solidFill>
                <a:cs typeface="Calibri" panose="020F0502020204030204" pitchFamily="34" charset="0"/>
              </a:rPr>
              <a:t>UTAMA PCRS VERSI </a:t>
            </a:r>
            <a:endParaRPr lang="en-US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7" name="Group 19">
            <a:extLst>
              <a:ext uri="{FF2B5EF4-FFF2-40B4-BE49-F238E27FC236}">
                <a16:creationId xmlns:a16="http://schemas.microsoft.com/office/drawing/2014/main" id="{6DC2364E-9F88-4E6B-8B47-237159A7CEAB}"/>
              </a:ext>
            </a:extLst>
          </p:cNvPr>
          <p:cNvGrpSpPr/>
          <p:nvPr/>
        </p:nvGrpSpPr>
        <p:grpSpPr>
          <a:xfrm>
            <a:off x="4147667" y="2286000"/>
            <a:ext cx="3430588" cy="3960813"/>
            <a:chOff x="1747718" y="1459418"/>
            <a:chExt cx="5652606" cy="5432023"/>
          </a:xfrm>
        </p:grpSpPr>
        <p:sp>
          <p:nvSpPr>
            <p:cNvPr id="8" name="Line">
              <a:extLst>
                <a:ext uri="{FF2B5EF4-FFF2-40B4-BE49-F238E27FC236}">
                  <a16:creationId xmlns:a16="http://schemas.microsoft.com/office/drawing/2014/main" id="{41678E7A-8908-4EE7-91CF-A5957B15000C}"/>
                </a:ext>
              </a:extLst>
            </p:cNvPr>
            <p:cNvSpPr/>
            <p:nvPr/>
          </p:nvSpPr>
          <p:spPr>
            <a:xfrm>
              <a:off x="4176102" y="4707815"/>
              <a:ext cx="736080" cy="1042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9" h="21573" extrusionOk="0">
                  <a:moveTo>
                    <a:pt x="9654" y="21261"/>
                  </a:moveTo>
                  <a:lnTo>
                    <a:pt x="6061" y="2487"/>
                  </a:lnTo>
                  <a:cubicBezTo>
                    <a:pt x="5984" y="1391"/>
                    <a:pt x="4972" y="453"/>
                    <a:pt x="3528" y="109"/>
                  </a:cubicBezTo>
                  <a:cubicBezTo>
                    <a:pt x="3138" y="16"/>
                    <a:pt x="2725" y="-27"/>
                    <a:pt x="2318" y="19"/>
                  </a:cubicBezTo>
                  <a:cubicBezTo>
                    <a:pt x="1242" y="140"/>
                    <a:pt x="495" y="786"/>
                    <a:pt x="184" y="1532"/>
                  </a:cubicBezTo>
                  <a:cubicBezTo>
                    <a:pt x="-141" y="2314"/>
                    <a:pt x="-20" y="3150"/>
                    <a:pt x="415" y="3923"/>
                  </a:cubicBezTo>
                  <a:cubicBezTo>
                    <a:pt x="1035" y="5026"/>
                    <a:pt x="2222" y="5914"/>
                    <a:pt x="3707" y="6453"/>
                  </a:cubicBezTo>
                  <a:cubicBezTo>
                    <a:pt x="4433" y="6717"/>
                    <a:pt x="5212" y="6889"/>
                    <a:pt x="6010" y="6934"/>
                  </a:cubicBezTo>
                  <a:cubicBezTo>
                    <a:pt x="6878" y="6983"/>
                    <a:pt x="7758" y="6880"/>
                    <a:pt x="8570" y="6627"/>
                  </a:cubicBezTo>
                  <a:cubicBezTo>
                    <a:pt x="9665" y="6252"/>
                    <a:pt x="10614" y="5691"/>
                    <a:pt x="11335" y="4993"/>
                  </a:cubicBezTo>
                  <a:cubicBezTo>
                    <a:pt x="11863" y="4483"/>
                    <a:pt x="12256" y="3910"/>
                    <a:pt x="12538" y="3309"/>
                  </a:cubicBezTo>
                  <a:cubicBezTo>
                    <a:pt x="12799" y="2754"/>
                    <a:pt x="12964" y="2174"/>
                    <a:pt x="12908" y="1590"/>
                  </a:cubicBezTo>
                  <a:cubicBezTo>
                    <a:pt x="12853" y="1018"/>
                    <a:pt x="12453" y="458"/>
                    <a:pt x="11721" y="456"/>
                  </a:cubicBezTo>
                  <a:cubicBezTo>
                    <a:pt x="11144" y="454"/>
                    <a:pt x="10759" y="829"/>
                    <a:pt x="10523" y="1220"/>
                  </a:cubicBezTo>
                  <a:cubicBezTo>
                    <a:pt x="9793" y="2430"/>
                    <a:pt x="9864" y="3816"/>
                    <a:pt x="10791" y="4954"/>
                  </a:cubicBezTo>
                  <a:cubicBezTo>
                    <a:pt x="11401" y="5701"/>
                    <a:pt x="12355" y="6285"/>
                    <a:pt x="13524" y="6511"/>
                  </a:cubicBezTo>
                  <a:cubicBezTo>
                    <a:pt x="14461" y="6691"/>
                    <a:pt x="15436" y="6620"/>
                    <a:pt x="16360" y="6452"/>
                  </a:cubicBezTo>
                  <a:cubicBezTo>
                    <a:pt x="18689" y="6029"/>
                    <a:pt x="20779" y="4937"/>
                    <a:pt x="21281" y="3297"/>
                  </a:cubicBezTo>
                  <a:cubicBezTo>
                    <a:pt x="21459" y="2717"/>
                    <a:pt x="21397" y="2074"/>
                    <a:pt x="20796" y="1615"/>
                  </a:cubicBezTo>
                  <a:cubicBezTo>
                    <a:pt x="20113" y="1094"/>
                    <a:pt x="19001" y="1063"/>
                    <a:pt x="18085" y="1383"/>
                  </a:cubicBezTo>
                  <a:cubicBezTo>
                    <a:pt x="16514" y="1930"/>
                    <a:pt x="15878" y="3197"/>
                    <a:pt x="15556" y="4436"/>
                  </a:cubicBezTo>
                  <a:cubicBezTo>
                    <a:pt x="15265" y="5558"/>
                    <a:pt x="15146" y="6697"/>
                    <a:pt x="14955" y="7829"/>
                  </a:cubicBezTo>
                  <a:cubicBezTo>
                    <a:pt x="14767" y="8948"/>
                    <a:pt x="14509" y="10061"/>
                    <a:pt x="14258" y="11174"/>
                  </a:cubicBezTo>
                  <a:cubicBezTo>
                    <a:pt x="13481" y="14633"/>
                    <a:pt x="12780" y="18099"/>
                    <a:pt x="12155" y="21573"/>
                  </a:cubicBezTo>
                </a:path>
              </a:pathLst>
            </a:custGeom>
            <a:ln w="25400">
              <a:solidFill>
                <a:srgbClr val="FFFFFF"/>
              </a:solidFill>
              <a:miter/>
            </a:ln>
            <a:effectLst>
              <a:outerShdw blurRad="76200" dist="77335" dir="2894543" rotWithShape="0">
                <a:srgbClr val="000000">
                  <a:alpha val="53017"/>
                </a:srgbClr>
              </a:outerShdw>
            </a:effectLst>
          </p:spPr>
          <p:txBody>
            <a:bodyPr lIns="45719" rIns="4571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9" name="Arc 3">
              <a:extLst>
                <a:ext uri="{FF2B5EF4-FFF2-40B4-BE49-F238E27FC236}">
                  <a16:creationId xmlns:a16="http://schemas.microsoft.com/office/drawing/2014/main" id="{E5749BB7-EF50-4290-B9BD-1480FEA16B68}"/>
                </a:ext>
              </a:extLst>
            </p:cNvPr>
            <p:cNvSpPr/>
            <p:nvPr/>
          </p:nvSpPr>
          <p:spPr>
            <a:xfrm>
              <a:off x="1907704" y="1619404"/>
              <a:ext cx="5334646" cy="4194839"/>
            </a:xfrm>
            <a:custGeom>
              <a:avLst/>
              <a:gdLst/>
              <a:ahLst/>
              <a:cxnLst>
                <a:cxn ang="0">
                  <a:pos x="2667323" y="2097420"/>
                </a:cxn>
                <a:cxn ang="5898240">
                  <a:pos x="2667323" y="2097420"/>
                </a:cxn>
                <a:cxn ang="11796480">
                  <a:pos x="2667323" y="2097420"/>
                </a:cxn>
                <a:cxn ang="17694720">
                  <a:pos x="2667323" y="2097420"/>
                </a:cxn>
              </a:cxnLst>
              <a:rect l="0" t="0" r="0" b="0"/>
              <a:pathLst>
                <a:path w="19669" h="19881">
                  <a:moveTo>
                    <a:pt x="1773" y="19881"/>
                  </a:moveTo>
                  <a:lnTo>
                    <a:pt x="1773" y="19881"/>
                  </a:lnTo>
                  <a:cubicBezTo>
                    <a:pt x="-1337" y="14158"/>
                    <a:pt x="-249" y="6277"/>
                    <a:pt x="4204" y="2279"/>
                  </a:cubicBezTo>
                  <a:cubicBezTo>
                    <a:pt x="8656" y="-1719"/>
                    <a:pt x="14787" y="-320"/>
                    <a:pt x="17898" y="5403"/>
                  </a:cubicBezTo>
                  <a:cubicBezTo>
                    <a:pt x="20225" y="9687"/>
                    <a:pt x="20263" y="15370"/>
                    <a:pt x="17992" y="19704"/>
                  </a:cubicBezTo>
                </a:path>
              </a:pathLst>
            </a:custGeom>
            <a:noFill/>
            <a:ln w="19050" cap="flat" cmpd="sng">
              <a:solidFill>
                <a:srgbClr val="042945">
                  <a:alpha val="100000"/>
                </a:srgbClr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sz="2800"/>
            </a:p>
          </p:txBody>
        </p:sp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BA1F9DFB-C955-4A85-BF14-89E1B2E7ED8B}"/>
                </a:ext>
              </a:extLst>
            </p:cNvPr>
            <p:cNvSpPr/>
            <p:nvPr/>
          </p:nvSpPr>
          <p:spPr>
            <a:xfrm>
              <a:off x="4414925" y="1459418"/>
              <a:ext cx="320436" cy="320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45719" rIns="45719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341CB677-3E34-4EA9-9CFB-CB7D04054E09}"/>
                </a:ext>
              </a:extLst>
            </p:cNvPr>
            <p:cNvSpPr/>
            <p:nvPr/>
          </p:nvSpPr>
          <p:spPr>
            <a:xfrm>
              <a:off x="2264389" y="5696029"/>
              <a:ext cx="320436" cy="320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45719" rIns="45719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Oval 13">
              <a:extLst>
                <a:ext uri="{FF2B5EF4-FFF2-40B4-BE49-F238E27FC236}">
                  <a16:creationId xmlns:a16="http://schemas.microsoft.com/office/drawing/2014/main" id="{7C46F9B1-B03B-425B-A633-2357F14ED70A}"/>
                </a:ext>
              </a:extLst>
            </p:cNvPr>
            <p:cNvSpPr/>
            <p:nvPr/>
          </p:nvSpPr>
          <p:spPr>
            <a:xfrm>
              <a:off x="6612068" y="5696028"/>
              <a:ext cx="320437" cy="320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45719" rIns="45719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Oval 14">
              <a:extLst>
                <a:ext uri="{FF2B5EF4-FFF2-40B4-BE49-F238E27FC236}">
                  <a16:creationId xmlns:a16="http://schemas.microsoft.com/office/drawing/2014/main" id="{85384130-61EE-4A3F-AD75-67BC1756C5F9}"/>
                </a:ext>
              </a:extLst>
            </p:cNvPr>
            <p:cNvSpPr/>
            <p:nvPr/>
          </p:nvSpPr>
          <p:spPr>
            <a:xfrm>
              <a:off x="1747718" y="4008465"/>
              <a:ext cx="320436" cy="32043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45719" rIns="45719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Oval 15">
              <a:extLst>
                <a:ext uri="{FF2B5EF4-FFF2-40B4-BE49-F238E27FC236}">
                  <a16:creationId xmlns:a16="http://schemas.microsoft.com/office/drawing/2014/main" id="{6379D90D-02AC-439F-AAB0-3A4E784132AA}"/>
                </a:ext>
              </a:extLst>
            </p:cNvPr>
            <p:cNvSpPr/>
            <p:nvPr/>
          </p:nvSpPr>
          <p:spPr>
            <a:xfrm>
              <a:off x="7079888" y="4041520"/>
              <a:ext cx="320436" cy="320436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45719" rIns="45719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Oval 16">
              <a:extLst>
                <a:ext uri="{FF2B5EF4-FFF2-40B4-BE49-F238E27FC236}">
                  <a16:creationId xmlns:a16="http://schemas.microsoft.com/office/drawing/2014/main" id="{0E639A3B-D281-42CC-A23E-3125EF832882}"/>
                </a:ext>
              </a:extLst>
            </p:cNvPr>
            <p:cNvSpPr/>
            <p:nvPr/>
          </p:nvSpPr>
          <p:spPr>
            <a:xfrm>
              <a:off x="2431622" y="2359161"/>
              <a:ext cx="320436" cy="320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45719" rIns="45719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Oval 17">
              <a:extLst>
                <a:ext uri="{FF2B5EF4-FFF2-40B4-BE49-F238E27FC236}">
                  <a16:creationId xmlns:a16="http://schemas.microsoft.com/office/drawing/2014/main" id="{691C7784-CA24-4BA3-811E-00EEDED2ABD1}"/>
                </a:ext>
              </a:extLst>
            </p:cNvPr>
            <p:cNvSpPr/>
            <p:nvPr/>
          </p:nvSpPr>
          <p:spPr>
            <a:xfrm>
              <a:off x="6451851" y="2375436"/>
              <a:ext cx="320436" cy="320437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45719" rIns="45719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Rounded Rectangle">
              <a:extLst>
                <a:ext uri="{FF2B5EF4-FFF2-40B4-BE49-F238E27FC236}">
                  <a16:creationId xmlns:a16="http://schemas.microsoft.com/office/drawing/2014/main" id="{FBEF80E4-133D-496F-A94B-DCF6FEF991EA}"/>
                </a:ext>
              </a:extLst>
            </p:cNvPr>
            <p:cNvSpPr/>
            <p:nvPr/>
          </p:nvSpPr>
          <p:spPr>
            <a:xfrm rot="2719893">
              <a:off x="2670998" y="3127916"/>
              <a:ext cx="1120997" cy="151805"/>
            </a:xfrm>
            <a:prstGeom prst="roundRect">
              <a:avLst>
                <a:gd name="adj" fmla="val 50000"/>
              </a:avLst>
            </a:prstGeom>
            <a:gradFill>
              <a:gsLst>
                <a:gs pos="17992">
                  <a:srgbClr val="042945"/>
                </a:gs>
                <a:gs pos="35090">
                  <a:srgbClr val="028EA2"/>
                </a:gs>
                <a:gs pos="50568">
                  <a:srgbClr val="00F2FE"/>
                </a:gs>
                <a:gs pos="82855">
                  <a:srgbClr val="042945"/>
                </a:gs>
              </a:gsLst>
            </a:gradFill>
            <a:ln w="12700">
              <a:miter lim="400000"/>
            </a:ln>
            <a:effectLst>
              <a:outerShdw blurRad="76200" dist="77335" dir="2894543" rotWithShape="0">
                <a:srgbClr val="000000">
                  <a:alpha val="53017"/>
                </a:srgbClr>
              </a:outerShdw>
            </a:effectLst>
          </p:spPr>
          <p:txBody>
            <a:bodyPr lIns="45719" rIns="45719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8" name="Rounded Rectangle">
              <a:extLst>
                <a:ext uri="{FF2B5EF4-FFF2-40B4-BE49-F238E27FC236}">
                  <a16:creationId xmlns:a16="http://schemas.microsoft.com/office/drawing/2014/main" id="{9CC34FA0-C2FE-42AE-A219-4909895C45B9}"/>
                </a:ext>
              </a:extLst>
            </p:cNvPr>
            <p:cNvSpPr/>
            <p:nvPr/>
          </p:nvSpPr>
          <p:spPr>
            <a:xfrm>
              <a:off x="2321036" y="4439267"/>
              <a:ext cx="1120997" cy="151805"/>
            </a:xfrm>
            <a:prstGeom prst="roundRect">
              <a:avLst>
                <a:gd name="adj" fmla="val 50000"/>
              </a:avLst>
            </a:prstGeom>
            <a:gradFill>
              <a:gsLst>
                <a:gs pos="17992">
                  <a:srgbClr val="042945"/>
                </a:gs>
                <a:gs pos="35090">
                  <a:srgbClr val="028EA2"/>
                </a:gs>
                <a:gs pos="50568">
                  <a:srgbClr val="00F2FE"/>
                </a:gs>
                <a:gs pos="82855">
                  <a:srgbClr val="042945"/>
                </a:gs>
              </a:gsLst>
            </a:gradFill>
            <a:ln w="12700">
              <a:miter lim="400000"/>
            </a:ln>
            <a:effectLst>
              <a:outerShdw blurRad="76200" dist="77335" dir="2894543" rotWithShape="0">
                <a:srgbClr val="000000">
                  <a:alpha val="53017"/>
                </a:srgbClr>
              </a:outerShdw>
            </a:effectLst>
          </p:spPr>
          <p:txBody>
            <a:bodyPr lIns="45719" rIns="45719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9" name="Rounded Rectangle">
              <a:extLst>
                <a:ext uri="{FF2B5EF4-FFF2-40B4-BE49-F238E27FC236}">
                  <a16:creationId xmlns:a16="http://schemas.microsoft.com/office/drawing/2014/main" id="{7C02D4B0-A17B-448D-975A-969FBCF338CD}"/>
                </a:ext>
              </a:extLst>
            </p:cNvPr>
            <p:cNvSpPr/>
            <p:nvPr/>
          </p:nvSpPr>
          <p:spPr>
            <a:xfrm rot="18880107" flipH="1">
              <a:off x="5322003" y="3144006"/>
              <a:ext cx="1120997" cy="151806"/>
            </a:xfrm>
            <a:prstGeom prst="roundRect">
              <a:avLst>
                <a:gd name="adj" fmla="val 50000"/>
              </a:avLst>
            </a:prstGeom>
            <a:gradFill>
              <a:gsLst>
                <a:gs pos="17992">
                  <a:srgbClr val="042945"/>
                </a:gs>
                <a:gs pos="35090">
                  <a:srgbClr val="028EA2"/>
                </a:gs>
                <a:gs pos="50568">
                  <a:srgbClr val="00F2FE"/>
                </a:gs>
                <a:gs pos="82855">
                  <a:srgbClr val="042945"/>
                </a:gs>
              </a:gsLst>
            </a:gradFill>
            <a:ln w="12700">
              <a:miter lim="400000"/>
            </a:ln>
            <a:effectLst>
              <a:outerShdw blurRad="76200" dist="77335" dir="2894543" rotWithShape="0">
                <a:srgbClr val="000000">
                  <a:alpha val="53017"/>
                </a:srgbClr>
              </a:outerShdw>
            </a:effectLst>
          </p:spPr>
          <p:txBody>
            <a:bodyPr lIns="45719" rIns="45719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0" name="Rounded Rectangle">
              <a:extLst>
                <a:ext uri="{FF2B5EF4-FFF2-40B4-BE49-F238E27FC236}">
                  <a16:creationId xmlns:a16="http://schemas.microsoft.com/office/drawing/2014/main" id="{E41E8A7F-614A-43D0-A18D-DC44329A3E53}"/>
                </a:ext>
              </a:extLst>
            </p:cNvPr>
            <p:cNvSpPr/>
            <p:nvPr/>
          </p:nvSpPr>
          <p:spPr>
            <a:xfrm flipH="1">
              <a:off x="5671964" y="4455357"/>
              <a:ext cx="1120997" cy="151805"/>
            </a:xfrm>
            <a:prstGeom prst="roundRect">
              <a:avLst>
                <a:gd name="adj" fmla="val 50000"/>
              </a:avLst>
            </a:prstGeom>
            <a:gradFill>
              <a:gsLst>
                <a:gs pos="17992">
                  <a:srgbClr val="042945"/>
                </a:gs>
                <a:gs pos="35090">
                  <a:srgbClr val="028EA2"/>
                </a:gs>
                <a:gs pos="50568">
                  <a:srgbClr val="00F2FE"/>
                </a:gs>
                <a:gs pos="82855">
                  <a:srgbClr val="042945"/>
                </a:gs>
              </a:gsLst>
            </a:gradFill>
            <a:ln w="12700">
              <a:miter lim="400000"/>
            </a:ln>
            <a:effectLst>
              <a:outerShdw blurRad="76200" dist="77335" dir="2894543" rotWithShape="0">
                <a:srgbClr val="000000">
                  <a:alpha val="53017"/>
                </a:srgbClr>
              </a:outerShdw>
            </a:effectLst>
          </p:spPr>
          <p:txBody>
            <a:bodyPr lIns="45719" rIns="45719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21" name="Rounded Rectangle">
              <a:extLst>
                <a:ext uri="{FF2B5EF4-FFF2-40B4-BE49-F238E27FC236}">
                  <a16:creationId xmlns:a16="http://schemas.microsoft.com/office/drawing/2014/main" id="{8471A3F6-2C49-4201-88D5-FEBD089FD7C2}"/>
                </a:ext>
              </a:extLst>
            </p:cNvPr>
            <p:cNvSpPr/>
            <p:nvPr/>
          </p:nvSpPr>
          <p:spPr>
            <a:xfrm rot="5400000">
              <a:off x="4002462" y="2491932"/>
              <a:ext cx="1120997" cy="151806"/>
            </a:xfrm>
            <a:prstGeom prst="roundRect">
              <a:avLst>
                <a:gd name="adj" fmla="val 50000"/>
              </a:avLst>
            </a:prstGeom>
            <a:gradFill>
              <a:gsLst>
                <a:gs pos="17992">
                  <a:srgbClr val="042945"/>
                </a:gs>
                <a:gs pos="35090">
                  <a:srgbClr val="028EA2"/>
                </a:gs>
                <a:gs pos="50568">
                  <a:srgbClr val="00F2FE"/>
                </a:gs>
                <a:gs pos="82855">
                  <a:srgbClr val="042945"/>
                </a:gs>
              </a:gsLst>
            </a:gradFill>
            <a:ln w="12700">
              <a:miter lim="400000"/>
            </a:ln>
            <a:effectLst>
              <a:outerShdw blurRad="76200" dist="77335" dir="2894543" rotWithShape="0">
                <a:srgbClr val="000000">
                  <a:alpha val="53017"/>
                </a:srgbClr>
              </a:outerShdw>
            </a:effectLst>
          </p:spPr>
          <p:txBody>
            <a:bodyPr lIns="45719" rIns="45719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grpSp>
          <p:nvGrpSpPr>
            <p:cNvPr id="22" name="Group">
              <a:extLst>
                <a:ext uri="{FF2B5EF4-FFF2-40B4-BE49-F238E27FC236}">
                  <a16:creationId xmlns:a16="http://schemas.microsoft.com/office/drawing/2014/main" id="{14F5FD87-6ABD-46E5-A137-257EC0E2CBF4}"/>
                </a:ext>
              </a:extLst>
            </p:cNvPr>
            <p:cNvGrpSpPr/>
            <p:nvPr/>
          </p:nvGrpSpPr>
          <p:grpSpPr>
            <a:xfrm>
              <a:off x="3960727" y="5855203"/>
              <a:ext cx="1164239" cy="1036238"/>
              <a:chOff x="0" y="0"/>
              <a:chExt cx="1164238" cy="1036237"/>
            </a:xfrm>
          </p:grpSpPr>
          <p:sp>
            <p:nvSpPr>
              <p:cNvPr id="24" name="Rounded Rectangle">
                <a:extLst>
                  <a:ext uri="{FF2B5EF4-FFF2-40B4-BE49-F238E27FC236}">
                    <a16:creationId xmlns:a16="http://schemas.microsoft.com/office/drawing/2014/main" id="{B7D800F9-2323-4754-AF92-1A5E13C5018B}"/>
                  </a:ext>
                </a:extLst>
              </p:cNvPr>
              <p:cNvSpPr/>
              <p:nvPr/>
            </p:nvSpPr>
            <p:spPr>
              <a:xfrm>
                <a:off x="0" y="0"/>
                <a:ext cx="1164239" cy="226677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7992">
                    <a:srgbClr val="042945"/>
                  </a:gs>
                  <a:gs pos="35090">
                    <a:srgbClr val="028EA2"/>
                  </a:gs>
                  <a:gs pos="50568">
                    <a:srgbClr val="00F2FE"/>
                  </a:gs>
                  <a:gs pos="82855">
                    <a:srgbClr val="042945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>
                <a:outerShdw blurRad="76200" dist="77335" dir="2894543" rotWithShape="0">
                  <a:srgbClr val="000000">
                    <a:alpha val="53017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5" name="Rounded Rectangle">
                <a:extLst>
                  <a:ext uri="{FF2B5EF4-FFF2-40B4-BE49-F238E27FC236}">
                    <a16:creationId xmlns:a16="http://schemas.microsoft.com/office/drawing/2014/main" id="{830CC06D-AAA0-471F-B912-D2FB05463A7B}"/>
                  </a:ext>
                </a:extLst>
              </p:cNvPr>
              <p:cNvSpPr/>
              <p:nvPr/>
            </p:nvSpPr>
            <p:spPr>
              <a:xfrm>
                <a:off x="46666" y="321804"/>
                <a:ext cx="1070906" cy="226677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7992">
                    <a:srgbClr val="042945"/>
                  </a:gs>
                  <a:gs pos="35090">
                    <a:srgbClr val="028EA2"/>
                  </a:gs>
                  <a:gs pos="50568">
                    <a:srgbClr val="00F2FE"/>
                  </a:gs>
                  <a:gs pos="82855">
                    <a:srgbClr val="042945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>
                <a:outerShdw blurRad="76200" dist="77335" dir="2894543" rotWithShape="0">
                  <a:srgbClr val="000000">
                    <a:alpha val="53017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6" name="Shape">
                <a:extLst>
                  <a:ext uri="{FF2B5EF4-FFF2-40B4-BE49-F238E27FC236}">
                    <a16:creationId xmlns:a16="http://schemas.microsoft.com/office/drawing/2014/main" id="{C0CAB202-586F-495B-9AAE-EFAC2657C383}"/>
                  </a:ext>
                </a:extLst>
              </p:cNvPr>
              <p:cNvSpPr/>
              <p:nvPr/>
            </p:nvSpPr>
            <p:spPr>
              <a:xfrm>
                <a:off x="118738" y="627211"/>
                <a:ext cx="933153" cy="409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30" extrusionOk="0">
                    <a:moveTo>
                      <a:pt x="0" y="0"/>
                    </a:moveTo>
                    <a:lnTo>
                      <a:pt x="21600" y="229"/>
                    </a:lnTo>
                    <a:cubicBezTo>
                      <a:pt x="20854" y="12259"/>
                      <a:pt x="16344" y="21259"/>
                      <a:pt x="10977" y="21427"/>
                    </a:cubicBezTo>
                    <a:cubicBezTo>
                      <a:pt x="5450" y="21600"/>
                      <a:pt x="737" y="12400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17992">
                    <a:srgbClr val="042945"/>
                  </a:gs>
                  <a:gs pos="35090">
                    <a:srgbClr val="028EA2"/>
                  </a:gs>
                  <a:gs pos="50568">
                    <a:srgbClr val="00F2FE"/>
                  </a:gs>
                  <a:gs pos="82855">
                    <a:srgbClr val="042945"/>
                  </a:gs>
                </a:gsLst>
                <a:lin ang="0" scaled="0"/>
              </a:gradFill>
              <a:ln w="12700" cap="flat">
                <a:noFill/>
                <a:miter lim="400000"/>
              </a:ln>
              <a:effectLst>
                <a:outerShdw blurRad="76200" dist="77335" dir="2894543" rotWithShape="0">
                  <a:srgbClr val="000000">
                    <a:alpha val="53017"/>
                  </a:srgbClr>
                </a:outerShdw>
              </a:effectLst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sz="28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3" name="Shape">
              <a:extLst>
                <a:ext uri="{FF2B5EF4-FFF2-40B4-BE49-F238E27FC236}">
                  <a16:creationId xmlns:a16="http://schemas.microsoft.com/office/drawing/2014/main" id="{35DAB11C-8911-4B5E-8FE6-360E671F3859}"/>
                </a:ext>
              </a:extLst>
            </p:cNvPr>
            <p:cNvSpPr/>
            <p:nvPr/>
          </p:nvSpPr>
          <p:spPr>
            <a:xfrm>
              <a:off x="3610243" y="3303884"/>
              <a:ext cx="1867583" cy="24070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50" h="21575" extrusionOk="0">
                  <a:moveTo>
                    <a:pt x="14498" y="21575"/>
                  </a:moveTo>
                  <a:lnTo>
                    <a:pt x="5987" y="21514"/>
                  </a:lnTo>
                  <a:cubicBezTo>
                    <a:pt x="5857" y="21499"/>
                    <a:pt x="5737" y="21450"/>
                    <a:pt x="5644" y="21374"/>
                  </a:cubicBezTo>
                  <a:cubicBezTo>
                    <a:pt x="5518" y="21269"/>
                    <a:pt x="5455" y="21123"/>
                    <a:pt x="5473" y="20977"/>
                  </a:cubicBezTo>
                  <a:lnTo>
                    <a:pt x="5471" y="18072"/>
                  </a:lnTo>
                  <a:cubicBezTo>
                    <a:pt x="793" y="15408"/>
                    <a:pt x="-632" y="11287"/>
                    <a:pt x="244" y="7493"/>
                  </a:cubicBezTo>
                  <a:cubicBezTo>
                    <a:pt x="1129" y="3662"/>
                    <a:pt x="4453" y="27"/>
                    <a:pt x="10247" y="1"/>
                  </a:cubicBezTo>
                  <a:cubicBezTo>
                    <a:pt x="15842" y="-25"/>
                    <a:pt x="19265" y="3615"/>
                    <a:pt x="20123" y="7461"/>
                  </a:cubicBezTo>
                  <a:cubicBezTo>
                    <a:pt x="20968" y="11247"/>
                    <a:pt x="19505" y="15368"/>
                    <a:pt x="14930" y="18079"/>
                  </a:cubicBezTo>
                  <a:lnTo>
                    <a:pt x="14925" y="21055"/>
                  </a:lnTo>
                  <a:cubicBezTo>
                    <a:pt x="14926" y="21158"/>
                    <a:pt x="14892" y="21260"/>
                    <a:pt x="14826" y="21348"/>
                  </a:cubicBezTo>
                  <a:cubicBezTo>
                    <a:pt x="14749" y="21451"/>
                    <a:pt x="14634" y="21531"/>
                    <a:pt x="14498" y="21575"/>
                  </a:cubicBezTo>
                  <a:close/>
                </a:path>
              </a:pathLst>
            </a:custGeom>
            <a:ln w="63500">
              <a:solidFill>
                <a:srgbClr val="042945"/>
              </a:solidFill>
              <a:miter/>
            </a:ln>
            <a:effectLst>
              <a:outerShdw blurRad="76200" dist="77335" dir="2894543" rotWithShape="0">
                <a:srgbClr val="000000">
                  <a:alpha val="53017"/>
                </a:srgbClr>
              </a:outerShdw>
            </a:effectLst>
          </p:spPr>
          <p:txBody>
            <a:bodyPr lIns="45719" rIns="45719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sz="2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511B1163-3CF7-4431-BDD0-560B1084069F}"/>
              </a:ext>
            </a:extLst>
          </p:cNvPr>
          <p:cNvSpPr/>
          <p:nvPr/>
        </p:nvSpPr>
        <p:spPr>
          <a:xfrm>
            <a:off x="7865390" y="3830601"/>
            <a:ext cx="3524959" cy="647700"/>
          </a:xfrm>
          <a:prstGeom prst="wedgeRoundRectCallout">
            <a:avLst>
              <a:gd name="adj1" fmla="val -22458"/>
              <a:gd name="adj2" fmla="val 47708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MY" altLang="x-none" sz="2800" b="1">
                <a:solidFill>
                  <a:schemeClr val="tx1"/>
                </a:solidFill>
                <a:latin typeface="Calibri" panose="020F0502020204030204" pitchFamily="34" charset="0"/>
              </a:rPr>
              <a:t>Modul Admin </a:t>
            </a:r>
            <a:r>
              <a:rPr lang="en-MY" altLang="en-MY" sz="2800" b="1">
                <a:solidFill>
                  <a:schemeClr val="tx1"/>
                </a:solidFill>
                <a:latin typeface="Calibri" panose="020F0502020204030204" pitchFamily="34" charset="0"/>
              </a:rPr>
              <a:t>Agensi</a:t>
            </a:r>
            <a:endParaRPr lang="en-US" altLang="en-MY" sz="2800" b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203625A0-F1AF-4790-8939-0546E442F64E}"/>
              </a:ext>
            </a:extLst>
          </p:cNvPr>
          <p:cNvSpPr/>
          <p:nvPr/>
        </p:nvSpPr>
        <p:spPr>
          <a:xfrm>
            <a:off x="4342141" y="1386822"/>
            <a:ext cx="3145485" cy="601146"/>
          </a:xfrm>
          <a:prstGeom prst="wedgeRoundRectCallout">
            <a:avLst>
              <a:gd name="adj1" fmla="val -24419"/>
              <a:gd name="adj2" fmla="val 47256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altLang="x-none" sz="2800" b="1">
                <a:solidFill>
                  <a:schemeClr val="tx1"/>
                </a:solidFill>
                <a:latin typeface="Calibri" panose="020F0502020204030204" pitchFamily="34" charset="0"/>
              </a:rPr>
              <a:t>Modul Laporan</a:t>
            </a:r>
            <a:endParaRPr lang="en-US" altLang="en-MY" sz="2800" b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765A7841-CA52-4ACF-B280-8690085AB7D9}"/>
              </a:ext>
            </a:extLst>
          </p:cNvPr>
          <p:cNvSpPr/>
          <p:nvPr/>
        </p:nvSpPr>
        <p:spPr>
          <a:xfrm>
            <a:off x="785723" y="2356793"/>
            <a:ext cx="3538731" cy="662091"/>
          </a:xfrm>
          <a:prstGeom prst="wedgeRoundRectCallout">
            <a:avLst>
              <a:gd name="adj1" fmla="val -24419"/>
              <a:gd name="adj2" fmla="val 47256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MY" altLang="x-none" sz="2800" b="1">
                <a:solidFill>
                  <a:schemeClr val="tx1"/>
                </a:solidFill>
                <a:latin typeface="Calibri" panose="020F0502020204030204" pitchFamily="34" charset="0"/>
              </a:rPr>
              <a:t>Justifikasi Kehadiran</a:t>
            </a:r>
            <a:endParaRPr lang="en-MY" altLang="x-none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94634C5B-D213-4370-9FC1-41DBC9D841FB}"/>
              </a:ext>
            </a:extLst>
          </p:cNvPr>
          <p:cNvSpPr/>
          <p:nvPr/>
        </p:nvSpPr>
        <p:spPr>
          <a:xfrm>
            <a:off x="7624124" y="5250022"/>
            <a:ext cx="3305932" cy="662091"/>
          </a:xfrm>
          <a:prstGeom prst="wedgeRoundRectCallout">
            <a:avLst>
              <a:gd name="adj1" fmla="val -24419"/>
              <a:gd name="adj2" fmla="val 47256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MY" altLang="x-none" sz="2800" b="1">
                <a:solidFill>
                  <a:schemeClr val="tx1"/>
                </a:solidFill>
                <a:latin typeface="Calibri" panose="020F0502020204030204" pitchFamily="34" charset="0"/>
              </a:rPr>
              <a:t>Modul Super Admin</a:t>
            </a:r>
            <a:endParaRPr lang="en-MY" altLang="x-none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BBF644EC-4DC7-4B50-A8A8-54A87B868AA2}"/>
              </a:ext>
            </a:extLst>
          </p:cNvPr>
          <p:cNvSpPr/>
          <p:nvPr/>
        </p:nvSpPr>
        <p:spPr>
          <a:xfrm>
            <a:off x="992537" y="3817092"/>
            <a:ext cx="2869216" cy="647700"/>
          </a:xfrm>
          <a:prstGeom prst="wedgeRoundRectCallout">
            <a:avLst>
              <a:gd name="adj1" fmla="val -22458"/>
              <a:gd name="adj2" fmla="val 47708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MY" altLang="x-none" sz="2800" b="1">
                <a:solidFill>
                  <a:schemeClr val="tx1"/>
                </a:solidFill>
                <a:latin typeface="Calibri" panose="020F0502020204030204" pitchFamily="34" charset="0"/>
              </a:rPr>
              <a:t>Modul Notifikasi</a:t>
            </a:r>
            <a:endParaRPr lang="en-US" altLang="en-MY" sz="2800" b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4EC0D526-4B52-449D-BDD7-330A0F8B11CC}"/>
              </a:ext>
            </a:extLst>
          </p:cNvPr>
          <p:cNvSpPr/>
          <p:nvPr/>
        </p:nvSpPr>
        <p:spPr>
          <a:xfrm>
            <a:off x="7467733" y="2354474"/>
            <a:ext cx="4065609" cy="662091"/>
          </a:xfrm>
          <a:prstGeom prst="wedgeRoundRectCallout">
            <a:avLst>
              <a:gd name="adj1" fmla="val -22458"/>
              <a:gd name="adj2" fmla="val 47708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MY" altLang="x-none" sz="2800" b="1">
                <a:solidFill>
                  <a:schemeClr val="tx1"/>
                </a:solidFill>
                <a:latin typeface="Calibri" panose="020F0502020204030204" pitchFamily="34" charset="0"/>
              </a:rPr>
              <a:t>Modul Timeslip &amp; Away</a:t>
            </a:r>
            <a:endParaRPr lang="en-US" altLang="en-MY" sz="2800" b="1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D51F49A0-B80A-4E4B-8C07-2F53035E70E4}"/>
              </a:ext>
            </a:extLst>
          </p:cNvPr>
          <p:cNvSpPr/>
          <p:nvPr/>
        </p:nvSpPr>
        <p:spPr>
          <a:xfrm>
            <a:off x="1223066" y="5250022"/>
            <a:ext cx="2869216" cy="647700"/>
          </a:xfrm>
          <a:prstGeom prst="wedgeRoundRectCallout">
            <a:avLst>
              <a:gd name="adj1" fmla="val -22458"/>
              <a:gd name="adj2" fmla="val 47708"/>
              <a:gd name="adj3" fmla="val 16667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alibri" panose="020F0502020204030204" pitchFamily="34" charset="0"/>
              </a:rPr>
              <a:t>Integrasi HRMIS</a:t>
            </a:r>
            <a:endParaRPr lang="en-US" sz="2800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176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44916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 7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4C39084-84E0-43A0-8139-1ED1AF18316E}"/>
              </a:ext>
            </a:extLst>
          </p:cNvPr>
          <p:cNvSpPr/>
          <p:nvPr/>
        </p:nvSpPr>
        <p:spPr>
          <a:xfrm>
            <a:off x="455613" y="255588"/>
            <a:ext cx="10833100" cy="6477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ms-MY" altLang="en-US" sz="4000" b="1">
                <a:solidFill>
                  <a:schemeClr val="bg1"/>
                </a:solidFill>
                <a:cs typeface="Calibri" panose="020F0502020204030204" pitchFamily="34" charset="0"/>
              </a:rPr>
              <a:t>MODUL ADMIN AGENSI</a:t>
            </a:r>
            <a:endParaRPr lang="en-US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FB878-8B6E-4F24-BF42-5419782C5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308" y="1601865"/>
            <a:ext cx="7769111" cy="462068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4274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44916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 8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9C0BC762-43C4-4634-A184-4EBF908B5180}"/>
              </a:ext>
            </a:extLst>
          </p:cNvPr>
          <p:cNvSpPr/>
          <p:nvPr/>
        </p:nvSpPr>
        <p:spPr>
          <a:xfrm>
            <a:off x="455613" y="195007"/>
            <a:ext cx="4735819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ms-MY" altLang="en-US" sz="4000" b="1">
                <a:solidFill>
                  <a:schemeClr val="bg1"/>
                </a:solidFill>
                <a:cs typeface="Calibri" panose="020F0502020204030204" pitchFamily="34" charset="0"/>
              </a:rPr>
              <a:t>MODUL TIME SLIP</a:t>
            </a:r>
            <a:endParaRPr lang="en-US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175740-B1EE-42C1-AD85-356D58BAD6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15" t="4430" r="-1" b="5806"/>
          <a:stretch/>
        </p:blipFill>
        <p:spPr>
          <a:xfrm rot="20845151">
            <a:off x="9307441" y="2184487"/>
            <a:ext cx="2300211" cy="21497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CF6164C-A7C3-4415-A43D-64E6A27C0165}"/>
              </a:ext>
            </a:extLst>
          </p:cNvPr>
          <p:cNvGrpSpPr/>
          <p:nvPr/>
        </p:nvGrpSpPr>
        <p:grpSpPr>
          <a:xfrm>
            <a:off x="804197" y="2853483"/>
            <a:ext cx="8130693" cy="1626972"/>
            <a:chOff x="2153473" y="3233875"/>
            <a:chExt cx="7433154" cy="1469586"/>
          </a:xfrm>
        </p:grpSpPr>
        <p:grpSp>
          <p:nvGrpSpPr>
            <p:cNvPr id="22" name="Group 258">
              <a:extLst>
                <a:ext uri="{FF2B5EF4-FFF2-40B4-BE49-F238E27FC236}">
                  <a16:creationId xmlns:a16="http://schemas.microsoft.com/office/drawing/2014/main" id="{051DF9D1-6747-4ACF-A2FF-B58B10D44899}"/>
                </a:ext>
              </a:extLst>
            </p:cNvPr>
            <p:cNvGrpSpPr/>
            <p:nvPr/>
          </p:nvGrpSpPr>
          <p:grpSpPr>
            <a:xfrm>
              <a:off x="2153473" y="3233875"/>
              <a:ext cx="7433154" cy="1469586"/>
              <a:chOff x="2073555" y="3543590"/>
              <a:chExt cx="6363872" cy="1469586"/>
            </a:xfrm>
          </p:grpSpPr>
          <p:sp>
            <p:nvSpPr>
              <p:cNvPr id="24" name="Rounded Rectangle">
                <a:extLst>
                  <a:ext uri="{FF2B5EF4-FFF2-40B4-BE49-F238E27FC236}">
                    <a16:creationId xmlns:a16="http://schemas.microsoft.com/office/drawing/2014/main" id="{579B6E4A-36EA-4C7A-B4F6-D5B22989FBE2}"/>
                  </a:ext>
                </a:extLst>
              </p:cNvPr>
              <p:cNvSpPr/>
              <p:nvPr/>
            </p:nvSpPr>
            <p:spPr>
              <a:xfrm>
                <a:off x="7017122" y="3545775"/>
                <a:ext cx="872911" cy="1467401"/>
              </a:xfrm>
              <a:prstGeom prst="roundRect">
                <a:avLst>
                  <a:gd name="adj" fmla="val 14130"/>
                </a:avLst>
              </a:prstGeom>
              <a:gradFill rotWithShape="0">
                <a:gsLst>
                  <a:gs pos="0">
                    <a:srgbClr val="6428AA">
                      <a:alpha val="100000"/>
                    </a:srgbClr>
                  </a:gs>
                  <a:gs pos="22845">
                    <a:srgbClr val="6428AA">
                      <a:alpha val="100000"/>
                    </a:srgbClr>
                  </a:gs>
                  <a:gs pos="63240">
                    <a:srgbClr val="863DC8">
                      <a:alpha val="100000"/>
                    </a:srgbClr>
                  </a:gs>
                  <a:gs pos="100000">
                    <a:srgbClr val="A852E6"/>
                  </a:gs>
                </a:gsLst>
                <a:lin ang="2040000"/>
                <a:tileRect/>
              </a:gradFill>
              <a:ln w="12700">
                <a:noFill/>
              </a:ln>
            </p:spPr>
            <p:txBody>
              <a:bodyPr lIns="71436" tIns="71436" rIns="71436" bIns="71436" anchor="ctr" anchorCtr="0"/>
              <a:lstStyle/>
              <a:p>
                <a:pPr>
                  <a:buNone/>
                </a:pPr>
                <a:endParaRPr lang="zh-CN" altLang="x-none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5" name="Rectangle">
                <a:extLst>
                  <a:ext uri="{FF2B5EF4-FFF2-40B4-BE49-F238E27FC236}">
                    <a16:creationId xmlns:a16="http://schemas.microsoft.com/office/drawing/2014/main" id="{E39FA7AC-6A09-4AFF-9165-EFFC7B20B507}"/>
                  </a:ext>
                </a:extLst>
              </p:cNvPr>
              <p:cNvSpPr/>
              <p:nvPr/>
            </p:nvSpPr>
            <p:spPr>
              <a:xfrm>
                <a:off x="2073555" y="3801638"/>
                <a:ext cx="5666797" cy="939996"/>
              </a:xfrm>
              <a:prstGeom prst="rect">
                <a:avLst/>
              </a:prstGeom>
              <a:gradFill>
                <a:gsLst>
                  <a:gs pos="69000">
                    <a:srgbClr val="F8FCFF"/>
                  </a:gs>
                  <a:gs pos="99000">
                    <a:srgbClr val="B8BCC0"/>
                  </a:gs>
                </a:gsLst>
                <a:lin ang="17400000"/>
              </a:gradFill>
              <a:ln w="12700">
                <a:miter lim="400000"/>
              </a:ln>
              <a:effectLst>
                <a:outerShdw blurRad="203200" dist="228600" dir="2118751" rotWithShape="0">
                  <a:srgbClr val="000000">
                    <a:alpha val="23507"/>
                  </a:srgbClr>
                </a:outerShdw>
              </a:effectLst>
            </p:spPr>
            <p:txBody>
              <a:bodyPr lIns="71436" tIns="71436" rIns="71436" bIns="71436" anchor="ctr"/>
              <a:lstStyle/>
              <a:p>
                <a:pPr marL="0" marR="0" lvl="0" indent="0" algn="l" defTabSz="1828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sz="3600"/>
                </a:pPr>
                <a:endParaRPr kumimoji="0" sz="3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6" name="Shape">
                <a:extLst>
                  <a:ext uri="{FF2B5EF4-FFF2-40B4-BE49-F238E27FC236}">
                    <a16:creationId xmlns:a16="http://schemas.microsoft.com/office/drawing/2014/main" id="{53C9AECE-AC31-4A71-8D5B-4687EB0408D3}"/>
                  </a:ext>
                </a:extLst>
              </p:cNvPr>
              <p:cNvSpPr/>
              <p:nvPr/>
            </p:nvSpPr>
            <p:spPr>
              <a:xfrm rot="-10800000" flipH="1">
                <a:off x="7115406" y="4271636"/>
                <a:ext cx="1321813" cy="731669"/>
              </a:xfrm>
              <a:custGeom>
                <a:avLst/>
                <a:gdLst/>
                <a:ahLst/>
                <a:cxnLst>
                  <a:cxn ang="0">
                    <a:pos x="660907" y="365835"/>
                  </a:cxn>
                  <a:cxn ang="5898240">
                    <a:pos x="660907" y="365835"/>
                  </a:cxn>
                  <a:cxn ang="11796480">
                    <a:pos x="660907" y="365835"/>
                  </a:cxn>
                  <a:cxn ang="17694720">
                    <a:pos x="660907" y="365835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11778" y="0"/>
                    </a:lnTo>
                    <a:lnTo>
                      <a:pt x="21600" y="21600"/>
                    </a:lnTo>
                    <a:lnTo>
                      <a:pt x="9980" y="21479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A852E6">
                      <a:alpha val="100000"/>
                    </a:srgbClr>
                  </a:gs>
                  <a:gs pos="195">
                    <a:srgbClr val="A852E6">
                      <a:alpha val="100000"/>
                    </a:srgbClr>
                  </a:gs>
                  <a:gs pos="36758">
                    <a:srgbClr val="863DC8">
                      <a:alpha val="100000"/>
                    </a:srgbClr>
                  </a:gs>
                  <a:gs pos="100000">
                    <a:srgbClr val="6428AA">
                      <a:alpha val="100000"/>
                    </a:srgbClr>
                  </a:gs>
                </a:gsLst>
                <a:lin ang="2040000"/>
                <a:tileRect/>
              </a:gradFill>
              <a:ln w="12700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Shape">
                <a:extLst>
                  <a:ext uri="{FF2B5EF4-FFF2-40B4-BE49-F238E27FC236}">
                    <a16:creationId xmlns:a16="http://schemas.microsoft.com/office/drawing/2014/main" id="{7B0E6CCB-6F3D-476A-868B-E53674045F6C}"/>
                  </a:ext>
                </a:extLst>
              </p:cNvPr>
              <p:cNvSpPr/>
              <p:nvPr/>
            </p:nvSpPr>
            <p:spPr>
              <a:xfrm>
                <a:off x="7115406" y="3543590"/>
                <a:ext cx="1322021" cy="733204"/>
              </a:xfrm>
              <a:custGeom>
                <a:avLst/>
                <a:gdLst/>
                <a:ahLst/>
                <a:cxnLst>
                  <a:cxn ang="0">
                    <a:pos x="661011" y="366602"/>
                  </a:cxn>
                  <a:cxn ang="5898240">
                    <a:pos x="661011" y="366602"/>
                  </a:cxn>
                  <a:cxn ang="11796480">
                    <a:pos x="661011" y="366602"/>
                  </a:cxn>
                  <a:cxn ang="17694720">
                    <a:pos x="661011" y="366602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11776" y="0"/>
                    </a:lnTo>
                    <a:lnTo>
                      <a:pt x="21600" y="21529"/>
                    </a:lnTo>
                    <a:lnTo>
                      <a:pt x="9951" y="216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6428AA">
                      <a:alpha val="100000"/>
                    </a:srgbClr>
                  </a:gs>
                  <a:gs pos="22845">
                    <a:srgbClr val="6428AA">
                      <a:alpha val="100000"/>
                    </a:srgbClr>
                  </a:gs>
                  <a:gs pos="63240">
                    <a:srgbClr val="863DC8">
                      <a:alpha val="100000"/>
                    </a:srgbClr>
                  </a:gs>
                  <a:gs pos="100000">
                    <a:srgbClr val="A852E6">
                      <a:alpha val="100000"/>
                    </a:srgbClr>
                  </a:gs>
                </a:gsLst>
                <a:lin ang="2040000"/>
                <a:tileRect/>
              </a:gradFill>
              <a:ln w="12700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" name="TextBox 52">
              <a:extLst>
                <a:ext uri="{FF2B5EF4-FFF2-40B4-BE49-F238E27FC236}">
                  <a16:creationId xmlns:a16="http://schemas.microsoft.com/office/drawing/2014/main" id="{2D3D3852-0BCC-407C-9754-BC7BE6931D6C}"/>
                </a:ext>
              </a:extLst>
            </p:cNvPr>
            <p:cNvSpPr txBox="1"/>
            <p:nvPr/>
          </p:nvSpPr>
          <p:spPr>
            <a:xfrm>
              <a:off x="2226038" y="3662197"/>
              <a:ext cx="5305135" cy="695009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lIns="45719" rIns="45719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v"/>
              </a:pPr>
              <a:r>
                <a:rPr lang="en-US" sz="2200"/>
                <a:t>Permohonan </a:t>
              </a:r>
              <a:r>
                <a:rPr lang="en-US" sz="2200" i="1"/>
                <a:t>time-slip </a:t>
              </a:r>
              <a:r>
                <a:rPr lang="en-US" sz="2200"/>
                <a:t>memerlukan kelulusan Ketua Jabatan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A77D985-4A4B-4D9B-8D38-6396D9D0988C}"/>
              </a:ext>
            </a:extLst>
          </p:cNvPr>
          <p:cNvGrpSpPr/>
          <p:nvPr/>
        </p:nvGrpSpPr>
        <p:grpSpPr>
          <a:xfrm>
            <a:off x="799434" y="1412594"/>
            <a:ext cx="8160215" cy="1623121"/>
            <a:chOff x="799434" y="1412594"/>
            <a:chExt cx="8160215" cy="162312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D8EF0A-8648-4130-9989-ADAFEA2EE495}"/>
                </a:ext>
              </a:extLst>
            </p:cNvPr>
            <p:cNvGrpSpPr/>
            <p:nvPr/>
          </p:nvGrpSpPr>
          <p:grpSpPr>
            <a:xfrm>
              <a:off x="799434" y="1412594"/>
              <a:ext cx="8160215" cy="1623121"/>
              <a:chOff x="2073555" y="2030576"/>
              <a:chExt cx="6386877" cy="1468939"/>
            </a:xfrm>
          </p:grpSpPr>
          <p:sp>
            <p:nvSpPr>
              <p:cNvPr id="9" name="Rounded Rectangle">
                <a:extLst>
                  <a:ext uri="{FF2B5EF4-FFF2-40B4-BE49-F238E27FC236}">
                    <a16:creationId xmlns:a16="http://schemas.microsoft.com/office/drawing/2014/main" id="{105748F1-24A5-4368-8B8D-A1B82A957091}"/>
                  </a:ext>
                </a:extLst>
              </p:cNvPr>
              <p:cNvSpPr/>
              <p:nvPr/>
            </p:nvSpPr>
            <p:spPr>
              <a:xfrm>
                <a:off x="7040126" y="2032113"/>
                <a:ext cx="872910" cy="1467402"/>
              </a:xfrm>
              <a:prstGeom prst="roundRect">
                <a:avLst>
                  <a:gd name="adj" fmla="val 14130"/>
                </a:avLst>
              </a:prstGeom>
              <a:gradFill rotWithShape="0">
                <a:gsLst>
                  <a:gs pos="0">
                    <a:srgbClr val="FF2A70">
                      <a:alpha val="100000"/>
                    </a:srgbClr>
                  </a:gs>
                  <a:gs pos="1891">
                    <a:srgbClr val="FF2A70">
                      <a:alpha val="100000"/>
                    </a:srgbClr>
                  </a:gs>
                  <a:gs pos="64136">
                    <a:srgbClr val="E1359B">
                      <a:alpha val="100000"/>
                    </a:srgbClr>
                  </a:gs>
                  <a:gs pos="100000">
                    <a:srgbClr val="C23FC6"/>
                  </a:gs>
                </a:gsLst>
                <a:lin ang="2040000"/>
                <a:tileRect/>
              </a:gradFill>
              <a:ln w="12700">
                <a:noFill/>
              </a:ln>
            </p:spPr>
            <p:txBody>
              <a:bodyPr lIns="71436" tIns="71436" rIns="71436" bIns="71436" anchor="ctr" anchorCtr="0"/>
              <a:lstStyle/>
              <a:p>
                <a:pPr>
                  <a:buNone/>
                </a:pPr>
                <a:endParaRPr lang="zh-CN" altLang="x-none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0" name="Rectangle">
                <a:extLst>
                  <a:ext uri="{FF2B5EF4-FFF2-40B4-BE49-F238E27FC236}">
                    <a16:creationId xmlns:a16="http://schemas.microsoft.com/office/drawing/2014/main" id="{5D85EFFA-F0CA-41EE-AB3D-92761CFD572B}"/>
                  </a:ext>
                </a:extLst>
              </p:cNvPr>
              <p:cNvSpPr/>
              <p:nvPr/>
            </p:nvSpPr>
            <p:spPr>
              <a:xfrm>
                <a:off x="2073555" y="2316840"/>
                <a:ext cx="5666797" cy="934747"/>
              </a:xfrm>
              <a:prstGeom prst="rect">
                <a:avLst/>
              </a:prstGeom>
              <a:gradFill>
                <a:gsLst>
                  <a:gs pos="69000">
                    <a:srgbClr val="F8FCFF"/>
                  </a:gs>
                  <a:gs pos="99000">
                    <a:srgbClr val="B8BCC0"/>
                  </a:gs>
                </a:gsLst>
                <a:lin ang="17400000"/>
              </a:gradFill>
              <a:ln w="12700">
                <a:miter lim="400000"/>
              </a:ln>
              <a:effectLst>
                <a:outerShdw blurRad="203200" dist="228600" dir="2118751" rotWithShape="0">
                  <a:srgbClr val="000000">
                    <a:alpha val="23507"/>
                  </a:srgbClr>
                </a:outerShdw>
              </a:effectLst>
            </p:spPr>
            <p:txBody>
              <a:bodyPr lIns="71436" tIns="71436" rIns="71436" bIns="71436" anchor="ctr"/>
              <a:lstStyle/>
              <a:p>
                <a:pPr marL="0" marR="0" lvl="0" indent="0" algn="l" defTabSz="1828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sz="3600"/>
                </a:pPr>
                <a:endParaRPr kumimoji="0" sz="3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Shape">
                <a:extLst>
                  <a:ext uri="{FF2B5EF4-FFF2-40B4-BE49-F238E27FC236}">
                    <a16:creationId xmlns:a16="http://schemas.microsoft.com/office/drawing/2014/main" id="{5132B397-1A1C-4A11-954F-2C148682CD3E}"/>
                  </a:ext>
                </a:extLst>
              </p:cNvPr>
              <p:cNvSpPr/>
              <p:nvPr/>
            </p:nvSpPr>
            <p:spPr>
              <a:xfrm rot="-10800000" flipH="1">
                <a:off x="7138409" y="2758626"/>
                <a:ext cx="1321814" cy="738346"/>
              </a:xfrm>
              <a:custGeom>
                <a:avLst/>
                <a:gdLst/>
                <a:ahLst/>
                <a:cxnLst>
                  <a:cxn ang="0">
                    <a:pos x="660907" y="369173"/>
                  </a:cxn>
                  <a:cxn ang="5898240">
                    <a:pos x="660907" y="369173"/>
                  </a:cxn>
                  <a:cxn ang="11796480">
                    <a:pos x="660907" y="369173"/>
                  </a:cxn>
                  <a:cxn ang="17694720">
                    <a:pos x="660907" y="369173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11778" y="0"/>
                    </a:lnTo>
                    <a:lnTo>
                      <a:pt x="21600" y="21600"/>
                    </a:lnTo>
                    <a:lnTo>
                      <a:pt x="9980" y="21479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C23FC6">
                      <a:alpha val="100000"/>
                    </a:srgbClr>
                  </a:gs>
                  <a:gs pos="1100">
                    <a:srgbClr val="C23FC6">
                      <a:alpha val="100000"/>
                    </a:srgbClr>
                  </a:gs>
                  <a:gs pos="35864">
                    <a:srgbClr val="E1359B">
                      <a:alpha val="100000"/>
                    </a:srgbClr>
                  </a:gs>
                  <a:gs pos="100000">
                    <a:srgbClr val="FF2A70">
                      <a:alpha val="100000"/>
                    </a:srgbClr>
                  </a:gs>
                </a:gsLst>
                <a:lin ang="2040000"/>
                <a:tileRect/>
              </a:gradFill>
              <a:ln w="12700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Shape">
                <a:extLst>
                  <a:ext uri="{FF2B5EF4-FFF2-40B4-BE49-F238E27FC236}">
                    <a16:creationId xmlns:a16="http://schemas.microsoft.com/office/drawing/2014/main" id="{496FA070-9A79-498C-9360-713F5B1498A5}"/>
                  </a:ext>
                </a:extLst>
              </p:cNvPr>
              <p:cNvSpPr/>
              <p:nvPr/>
            </p:nvSpPr>
            <p:spPr>
              <a:xfrm>
                <a:off x="7138409" y="2030576"/>
                <a:ext cx="1322023" cy="733205"/>
              </a:xfrm>
              <a:custGeom>
                <a:avLst/>
                <a:gdLst/>
                <a:ahLst/>
                <a:cxnLst>
                  <a:cxn ang="0">
                    <a:pos x="661012" y="366603"/>
                  </a:cxn>
                  <a:cxn ang="5898240">
                    <a:pos x="661012" y="366603"/>
                  </a:cxn>
                  <a:cxn ang="11796480">
                    <a:pos x="661012" y="366603"/>
                  </a:cxn>
                  <a:cxn ang="17694720">
                    <a:pos x="661012" y="366603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11776" y="0"/>
                    </a:lnTo>
                    <a:lnTo>
                      <a:pt x="21600" y="21529"/>
                    </a:lnTo>
                    <a:lnTo>
                      <a:pt x="9951" y="216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FF2A70">
                      <a:alpha val="100000"/>
                    </a:srgbClr>
                  </a:gs>
                  <a:gs pos="1891">
                    <a:srgbClr val="FF2A70">
                      <a:alpha val="100000"/>
                    </a:srgbClr>
                  </a:gs>
                  <a:gs pos="64136">
                    <a:srgbClr val="E1359B">
                      <a:alpha val="100000"/>
                    </a:srgbClr>
                  </a:gs>
                  <a:gs pos="100000">
                    <a:srgbClr val="C23FC6">
                      <a:alpha val="100000"/>
                    </a:srgbClr>
                  </a:gs>
                </a:gsLst>
                <a:lin ang="2040000"/>
                <a:tileRect/>
              </a:gradFill>
              <a:ln w="12700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52">
                <a:extLst>
                  <a:ext uri="{FF2B5EF4-FFF2-40B4-BE49-F238E27FC236}">
                    <a16:creationId xmlns:a16="http://schemas.microsoft.com/office/drawing/2014/main" id="{53EA25AC-B9E0-4376-A043-E9154ECD610B}"/>
                  </a:ext>
                </a:extLst>
              </p:cNvPr>
              <p:cNvSpPr txBox="1"/>
              <p:nvPr/>
            </p:nvSpPr>
            <p:spPr>
              <a:xfrm>
                <a:off x="2189601" y="2472881"/>
                <a:ext cx="4491710" cy="696351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45719" rIns="45719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v"/>
                </a:pPr>
                <a:r>
                  <a:rPr lang="en-US" sz="2200"/>
                  <a:t>Digunakan khas untuk permohonan keluar dari pejabat bagi urusan </a:t>
                </a:r>
                <a:r>
                  <a:rPr lang="en-US" sz="2200" b="1"/>
                  <a:t>peribadi</a:t>
                </a:r>
                <a:endParaRPr lang="en-US" sz="2200"/>
              </a:p>
            </p:txBody>
          </p:sp>
          <p:sp>
            <p:nvSpPr>
              <p:cNvPr id="14" name="TextBox 34">
                <a:extLst>
                  <a:ext uri="{FF2B5EF4-FFF2-40B4-BE49-F238E27FC236}">
                    <a16:creationId xmlns:a16="http://schemas.microsoft.com/office/drawing/2014/main" id="{DF3A6BCB-557F-45D7-BE5A-8A009545AA05}"/>
                  </a:ext>
                </a:extLst>
              </p:cNvPr>
              <p:cNvSpPr txBox="1"/>
              <p:nvPr/>
            </p:nvSpPr>
            <p:spPr>
              <a:xfrm>
                <a:off x="2312012" y="2397179"/>
                <a:ext cx="666726" cy="709038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lIns="45718" tIns="45718" rIns="45718" bIns="45718">
                <a:spAutoFit/>
              </a:bodyPr>
              <a:lstStyle/>
              <a:p>
                <a:pPr>
                  <a:buNone/>
                </a:pPr>
                <a:endParaRPr lang="zh-CN" altLang="x-none" sz="4000">
                  <a:solidFill>
                    <a:srgbClr val="535353"/>
                  </a:solidFill>
                  <a:latin typeface="Arial Rounded MT Bold" panose="020F0704030504030204" pitchFamily="34" charset="0"/>
                  <a:ea typeface="Arial Rounded MT Bold" panose="020F0704030504030204" pitchFamily="34" charset="0"/>
                  <a:sym typeface="Arial Rounded MT Bold" panose="020F0704030504030204" pitchFamily="34" charset="0"/>
                </a:endParaRPr>
              </a:p>
            </p:txBody>
          </p:sp>
        </p:grpSp>
        <p:sp>
          <p:nvSpPr>
            <p:cNvPr id="28" name="Freeform 55">
              <a:extLst>
                <a:ext uri="{FF2B5EF4-FFF2-40B4-BE49-F238E27FC236}">
                  <a16:creationId xmlns:a16="http://schemas.microsoft.com/office/drawing/2014/main" id="{25A6302B-0451-46D7-8885-189902BB5990}"/>
                </a:ext>
              </a:extLst>
            </p:cNvPr>
            <p:cNvSpPr/>
            <p:nvPr/>
          </p:nvSpPr>
          <p:spPr>
            <a:xfrm>
              <a:off x="7023055" y="1885341"/>
              <a:ext cx="510540" cy="599564"/>
            </a:xfrm>
            <a:custGeom>
              <a:avLst/>
              <a:gdLst/>
              <a:ahLst/>
              <a:cxnLst>
                <a:cxn ang="0">
                  <a:pos x="283004" y="262335"/>
                </a:cxn>
                <a:cxn ang="5898240">
                  <a:pos x="283004" y="262335"/>
                </a:cxn>
                <a:cxn ang="11796480">
                  <a:pos x="283004" y="262335"/>
                </a:cxn>
                <a:cxn ang="17694720">
                  <a:pos x="283004" y="262335"/>
                </a:cxn>
              </a:cxnLst>
              <a:rect l="0" t="0" r="0" b="0"/>
              <a:pathLst>
                <a:path w="21600" h="21600">
                  <a:moveTo>
                    <a:pt x="10844" y="0"/>
                  </a:moveTo>
                  <a:cubicBezTo>
                    <a:pt x="10545" y="0"/>
                    <a:pt x="10296" y="230"/>
                    <a:pt x="10296" y="507"/>
                  </a:cubicBezTo>
                  <a:lnTo>
                    <a:pt x="10296" y="2255"/>
                  </a:lnTo>
                  <a:cubicBezTo>
                    <a:pt x="10296" y="2531"/>
                    <a:pt x="10545" y="2745"/>
                    <a:pt x="10844" y="2745"/>
                  </a:cubicBezTo>
                  <a:cubicBezTo>
                    <a:pt x="11143" y="2745"/>
                    <a:pt x="11393" y="2531"/>
                    <a:pt x="11393" y="2255"/>
                  </a:cubicBezTo>
                  <a:lnTo>
                    <a:pt x="11393" y="507"/>
                  </a:lnTo>
                  <a:cubicBezTo>
                    <a:pt x="11393" y="230"/>
                    <a:pt x="11143" y="0"/>
                    <a:pt x="10844" y="0"/>
                  </a:cubicBezTo>
                  <a:close/>
                  <a:moveTo>
                    <a:pt x="3450" y="2876"/>
                  </a:moveTo>
                  <a:cubicBezTo>
                    <a:pt x="3311" y="2882"/>
                    <a:pt x="3178" y="2937"/>
                    <a:pt x="3078" y="3039"/>
                  </a:cubicBezTo>
                  <a:cubicBezTo>
                    <a:pt x="2891" y="3230"/>
                    <a:pt x="2891" y="3519"/>
                    <a:pt x="3078" y="3709"/>
                  </a:cubicBezTo>
                  <a:lnTo>
                    <a:pt x="4423" y="4951"/>
                  </a:lnTo>
                  <a:cubicBezTo>
                    <a:pt x="4634" y="5145"/>
                    <a:pt x="4972" y="5145"/>
                    <a:pt x="5183" y="4951"/>
                  </a:cubicBezTo>
                  <a:cubicBezTo>
                    <a:pt x="5393" y="4756"/>
                    <a:pt x="5393" y="4443"/>
                    <a:pt x="5183" y="4248"/>
                  </a:cubicBezTo>
                  <a:lnTo>
                    <a:pt x="3839" y="3006"/>
                  </a:lnTo>
                  <a:cubicBezTo>
                    <a:pt x="3728" y="2914"/>
                    <a:pt x="3588" y="2869"/>
                    <a:pt x="3450" y="2876"/>
                  </a:cubicBezTo>
                  <a:close/>
                  <a:moveTo>
                    <a:pt x="17850" y="3104"/>
                  </a:moveTo>
                  <a:lnTo>
                    <a:pt x="16505" y="4346"/>
                  </a:lnTo>
                  <a:cubicBezTo>
                    <a:pt x="16295" y="4541"/>
                    <a:pt x="16295" y="4870"/>
                    <a:pt x="16505" y="5065"/>
                  </a:cubicBezTo>
                  <a:cubicBezTo>
                    <a:pt x="16612" y="5158"/>
                    <a:pt x="16748" y="5202"/>
                    <a:pt x="16894" y="5196"/>
                  </a:cubicBezTo>
                  <a:cubicBezTo>
                    <a:pt x="17039" y="5196"/>
                    <a:pt x="17182" y="5143"/>
                    <a:pt x="17284" y="5049"/>
                  </a:cubicBezTo>
                  <a:lnTo>
                    <a:pt x="18628" y="3791"/>
                  </a:lnTo>
                  <a:cubicBezTo>
                    <a:pt x="18803" y="3566"/>
                    <a:pt x="18747" y="3266"/>
                    <a:pt x="18504" y="3104"/>
                  </a:cubicBezTo>
                  <a:cubicBezTo>
                    <a:pt x="18312" y="2977"/>
                    <a:pt x="18039" y="2974"/>
                    <a:pt x="17850" y="3104"/>
                  </a:cubicBezTo>
                  <a:close/>
                  <a:moveTo>
                    <a:pt x="10791" y="3725"/>
                  </a:moveTo>
                  <a:cubicBezTo>
                    <a:pt x="7094" y="3746"/>
                    <a:pt x="4085" y="6487"/>
                    <a:pt x="4016" y="9901"/>
                  </a:cubicBezTo>
                  <a:lnTo>
                    <a:pt x="4016" y="10130"/>
                  </a:lnTo>
                  <a:cubicBezTo>
                    <a:pt x="4040" y="10871"/>
                    <a:pt x="4206" y="11595"/>
                    <a:pt x="4493" y="12287"/>
                  </a:cubicBezTo>
                  <a:cubicBezTo>
                    <a:pt x="4768" y="12940"/>
                    <a:pt x="5158" y="13544"/>
                    <a:pt x="5661" y="14068"/>
                  </a:cubicBezTo>
                  <a:cubicBezTo>
                    <a:pt x="6281" y="14691"/>
                    <a:pt x="6966" y="15897"/>
                    <a:pt x="7253" y="16437"/>
                  </a:cubicBezTo>
                  <a:cubicBezTo>
                    <a:pt x="7341" y="16600"/>
                    <a:pt x="7516" y="16716"/>
                    <a:pt x="7713" y="16715"/>
                  </a:cubicBezTo>
                  <a:lnTo>
                    <a:pt x="13852" y="16715"/>
                  </a:lnTo>
                  <a:cubicBezTo>
                    <a:pt x="14049" y="16716"/>
                    <a:pt x="14241" y="16600"/>
                    <a:pt x="14329" y="16437"/>
                  </a:cubicBezTo>
                  <a:cubicBezTo>
                    <a:pt x="14616" y="15897"/>
                    <a:pt x="15283" y="14693"/>
                    <a:pt x="15904" y="14068"/>
                  </a:cubicBezTo>
                  <a:cubicBezTo>
                    <a:pt x="16407" y="13544"/>
                    <a:pt x="16815" y="12940"/>
                    <a:pt x="17089" y="12287"/>
                  </a:cubicBezTo>
                  <a:cubicBezTo>
                    <a:pt x="17376" y="11595"/>
                    <a:pt x="17524" y="10871"/>
                    <a:pt x="17549" y="10130"/>
                  </a:cubicBezTo>
                  <a:lnTo>
                    <a:pt x="17549" y="9901"/>
                  </a:lnTo>
                  <a:cubicBezTo>
                    <a:pt x="17480" y="6487"/>
                    <a:pt x="14489" y="3746"/>
                    <a:pt x="10791" y="3725"/>
                  </a:cubicBezTo>
                  <a:close/>
                  <a:moveTo>
                    <a:pt x="10773" y="5163"/>
                  </a:moveTo>
                  <a:cubicBezTo>
                    <a:pt x="13618" y="5179"/>
                    <a:pt x="15926" y="7291"/>
                    <a:pt x="15974" y="9918"/>
                  </a:cubicBezTo>
                  <a:lnTo>
                    <a:pt x="15992" y="10097"/>
                  </a:lnTo>
                  <a:cubicBezTo>
                    <a:pt x="15973" y="10672"/>
                    <a:pt x="15858" y="11242"/>
                    <a:pt x="15638" y="11780"/>
                  </a:cubicBezTo>
                  <a:cubicBezTo>
                    <a:pt x="15433" y="12265"/>
                    <a:pt x="15129" y="12715"/>
                    <a:pt x="14754" y="13104"/>
                  </a:cubicBezTo>
                  <a:cubicBezTo>
                    <a:pt x="14153" y="13765"/>
                    <a:pt x="13651" y="14489"/>
                    <a:pt x="13232" y="15261"/>
                  </a:cubicBezTo>
                  <a:lnTo>
                    <a:pt x="8350" y="15261"/>
                  </a:lnTo>
                  <a:cubicBezTo>
                    <a:pt x="7936" y="14487"/>
                    <a:pt x="7425" y="13751"/>
                    <a:pt x="6829" y="13087"/>
                  </a:cubicBezTo>
                  <a:cubicBezTo>
                    <a:pt x="6454" y="12699"/>
                    <a:pt x="6150" y="12265"/>
                    <a:pt x="5944" y="11780"/>
                  </a:cubicBezTo>
                  <a:cubicBezTo>
                    <a:pt x="5720" y="11243"/>
                    <a:pt x="5596" y="10673"/>
                    <a:pt x="5572" y="10097"/>
                  </a:cubicBezTo>
                  <a:lnTo>
                    <a:pt x="5572" y="9918"/>
                  </a:lnTo>
                  <a:cubicBezTo>
                    <a:pt x="5621" y="7291"/>
                    <a:pt x="7929" y="5179"/>
                    <a:pt x="10773" y="5163"/>
                  </a:cubicBezTo>
                  <a:close/>
                  <a:moveTo>
                    <a:pt x="10437" y="7107"/>
                  </a:moveTo>
                  <a:lnTo>
                    <a:pt x="10119" y="7696"/>
                  </a:lnTo>
                  <a:cubicBezTo>
                    <a:pt x="9922" y="7745"/>
                    <a:pt x="9731" y="7816"/>
                    <a:pt x="9553" y="7908"/>
                  </a:cubicBezTo>
                  <a:lnTo>
                    <a:pt x="8863" y="7696"/>
                  </a:lnTo>
                  <a:lnTo>
                    <a:pt x="8350" y="8169"/>
                  </a:lnTo>
                  <a:lnTo>
                    <a:pt x="8562" y="8807"/>
                  </a:lnTo>
                  <a:cubicBezTo>
                    <a:pt x="8458" y="8970"/>
                    <a:pt x="8386" y="9131"/>
                    <a:pt x="8332" y="9313"/>
                  </a:cubicBezTo>
                  <a:lnTo>
                    <a:pt x="7678" y="9624"/>
                  </a:lnTo>
                  <a:lnTo>
                    <a:pt x="7678" y="10277"/>
                  </a:lnTo>
                  <a:lnTo>
                    <a:pt x="8332" y="10571"/>
                  </a:lnTo>
                  <a:cubicBezTo>
                    <a:pt x="8385" y="10753"/>
                    <a:pt x="8462" y="10930"/>
                    <a:pt x="8562" y="11094"/>
                  </a:cubicBezTo>
                  <a:lnTo>
                    <a:pt x="8332" y="11731"/>
                  </a:lnTo>
                  <a:lnTo>
                    <a:pt x="8863" y="12205"/>
                  </a:lnTo>
                  <a:lnTo>
                    <a:pt x="9553" y="11993"/>
                  </a:lnTo>
                  <a:cubicBezTo>
                    <a:pt x="9730" y="12086"/>
                    <a:pt x="9922" y="12156"/>
                    <a:pt x="10119" y="12205"/>
                  </a:cubicBezTo>
                  <a:lnTo>
                    <a:pt x="10437" y="12793"/>
                  </a:lnTo>
                  <a:lnTo>
                    <a:pt x="11163" y="12793"/>
                  </a:lnTo>
                  <a:lnTo>
                    <a:pt x="11481" y="12221"/>
                  </a:lnTo>
                  <a:cubicBezTo>
                    <a:pt x="11674" y="12173"/>
                    <a:pt x="11854" y="12098"/>
                    <a:pt x="12029" y="12009"/>
                  </a:cubicBezTo>
                  <a:lnTo>
                    <a:pt x="12719" y="12221"/>
                  </a:lnTo>
                  <a:lnTo>
                    <a:pt x="13232" y="11748"/>
                  </a:lnTo>
                  <a:lnTo>
                    <a:pt x="13002" y="11110"/>
                  </a:lnTo>
                  <a:cubicBezTo>
                    <a:pt x="13106" y="10945"/>
                    <a:pt x="13190" y="10770"/>
                    <a:pt x="13250" y="10588"/>
                  </a:cubicBezTo>
                  <a:lnTo>
                    <a:pt x="13887" y="10293"/>
                  </a:lnTo>
                  <a:lnTo>
                    <a:pt x="13887" y="9624"/>
                  </a:lnTo>
                  <a:lnTo>
                    <a:pt x="13250" y="9313"/>
                  </a:lnTo>
                  <a:cubicBezTo>
                    <a:pt x="13198" y="9131"/>
                    <a:pt x="13121" y="8954"/>
                    <a:pt x="13020" y="8790"/>
                  </a:cubicBezTo>
                  <a:lnTo>
                    <a:pt x="13250" y="8169"/>
                  </a:lnTo>
                  <a:lnTo>
                    <a:pt x="12719" y="7679"/>
                  </a:lnTo>
                  <a:lnTo>
                    <a:pt x="12047" y="7892"/>
                  </a:lnTo>
                  <a:cubicBezTo>
                    <a:pt x="11870" y="7799"/>
                    <a:pt x="11678" y="7728"/>
                    <a:pt x="11481" y="7679"/>
                  </a:cubicBezTo>
                  <a:lnTo>
                    <a:pt x="11163" y="7107"/>
                  </a:lnTo>
                  <a:lnTo>
                    <a:pt x="10437" y="7107"/>
                  </a:lnTo>
                  <a:close/>
                  <a:moveTo>
                    <a:pt x="10791" y="8954"/>
                  </a:moveTo>
                  <a:cubicBezTo>
                    <a:pt x="11386" y="8962"/>
                    <a:pt x="11879" y="9401"/>
                    <a:pt x="11888" y="9950"/>
                  </a:cubicBezTo>
                  <a:cubicBezTo>
                    <a:pt x="11888" y="10503"/>
                    <a:pt x="11390" y="10963"/>
                    <a:pt x="10791" y="10963"/>
                  </a:cubicBezTo>
                  <a:cubicBezTo>
                    <a:pt x="10193" y="10963"/>
                    <a:pt x="9712" y="10503"/>
                    <a:pt x="9712" y="9950"/>
                  </a:cubicBezTo>
                  <a:cubicBezTo>
                    <a:pt x="9712" y="9398"/>
                    <a:pt x="10193" y="8954"/>
                    <a:pt x="10791" y="8954"/>
                  </a:cubicBezTo>
                  <a:close/>
                  <a:moveTo>
                    <a:pt x="19159" y="9362"/>
                  </a:moveTo>
                  <a:cubicBezTo>
                    <a:pt x="18860" y="9362"/>
                    <a:pt x="18610" y="9592"/>
                    <a:pt x="18610" y="9869"/>
                  </a:cubicBezTo>
                  <a:cubicBezTo>
                    <a:pt x="18610" y="10145"/>
                    <a:pt x="18860" y="10359"/>
                    <a:pt x="19159" y="10359"/>
                  </a:cubicBezTo>
                  <a:lnTo>
                    <a:pt x="21052" y="10359"/>
                  </a:lnTo>
                  <a:cubicBezTo>
                    <a:pt x="21351" y="10359"/>
                    <a:pt x="21600" y="10145"/>
                    <a:pt x="21600" y="9869"/>
                  </a:cubicBezTo>
                  <a:cubicBezTo>
                    <a:pt x="21600" y="9592"/>
                    <a:pt x="21351" y="9362"/>
                    <a:pt x="21052" y="9362"/>
                  </a:cubicBezTo>
                  <a:lnTo>
                    <a:pt x="19159" y="9362"/>
                  </a:lnTo>
                  <a:close/>
                  <a:moveTo>
                    <a:pt x="531" y="9379"/>
                  </a:moveTo>
                  <a:cubicBezTo>
                    <a:pt x="232" y="9379"/>
                    <a:pt x="0" y="9609"/>
                    <a:pt x="0" y="9885"/>
                  </a:cubicBezTo>
                  <a:cubicBezTo>
                    <a:pt x="0" y="10161"/>
                    <a:pt x="232" y="10375"/>
                    <a:pt x="531" y="10375"/>
                  </a:cubicBezTo>
                  <a:lnTo>
                    <a:pt x="2441" y="10375"/>
                  </a:lnTo>
                  <a:cubicBezTo>
                    <a:pt x="2740" y="10375"/>
                    <a:pt x="2972" y="10161"/>
                    <a:pt x="2972" y="9885"/>
                  </a:cubicBezTo>
                  <a:cubicBezTo>
                    <a:pt x="2972" y="9609"/>
                    <a:pt x="2740" y="9379"/>
                    <a:pt x="2441" y="9379"/>
                  </a:cubicBezTo>
                  <a:lnTo>
                    <a:pt x="531" y="9379"/>
                  </a:lnTo>
                  <a:close/>
                  <a:moveTo>
                    <a:pt x="16912" y="14542"/>
                  </a:moveTo>
                  <a:cubicBezTo>
                    <a:pt x="16774" y="14535"/>
                    <a:pt x="16634" y="14563"/>
                    <a:pt x="16523" y="14656"/>
                  </a:cubicBezTo>
                  <a:cubicBezTo>
                    <a:pt x="16301" y="14841"/>
                    <a:pt x="16287" y="15170"/>
                    <a:pt x="16487" y="15375"/>
                  </a:cubicBezTo>
                  <a:cubicBezTo>
                    <a:pt x="16499" y="15387"/>
                    <a:pt x="16510" y="15397"/>
                    <a:pt x="16523" y="15408"/>
                  </a:cubicBezTo>
                  <a:lnTo>
                    <a:pt x="17867" y="16649"/>
                  </a:lnTo>
                  <a:cubicBezTo>
                    <a:pt x="18059" y="16862"/>
                    <a:pt x="18398" y="16892"/>
                    <a:pt x="18628" y="16715"/>
                  </a:cubicBezTo>
                  <a:cubicBezTo>
                    <a:pt x="18858" y="16538"/>
                    <a:pt x="18890" y="16224"/>
                    <a:pt x="18699" y="16012"/>
                  </a:cubicBezTo>
                  <a:cubicBezTo>
                    <a:pt x="18673" y="15983"/>
                    <a:pt x="18643" y="15953"/>
                    <a:pt x="18610" y="15930"/>
                  </a:cubicBezTo>
                  <a:lnTo>
                    <a:pt x="17284" y="14705"/>
                  </a:lnTo>
                  <a:cubicBezTo>
                    <a:pt x="17183" y="14602"/>
                    <a:pt x="17050" y="14548"/>
                    <a:pt x="16912" y="14542"/>
                  </a:cubicBezTo>
                  <a:close/>
                  <a:moveTo>
                    <a:pt x="4423" y="14787"/>
                  </a:moveTo>
                  <a:lnTo>
                    <a:pt x="3078" y="16045"/>
                  </a:lnTo>
                  <a:cubicBezTo>
                    <a:pt x="2851" y="16224"/>
                    <a:pt x="2831" y="16537"/>
                    <a:pt x="3025" y="16747"/>
                  </a:cubicBezTo>
                  <a:cubicBezTo>
                    <a:pt x="3220" y="16957"/>
                    <a:pt x="3559" y="16992"/>
                    <a:pt x="3786" y="16813"/>
                  </a:cubicBezTo>
                  <a:cubicBezTo>
                    <a:pt x="3807" y="16796"/>
                    <a:pt x="3821" y="16767"/>
                    <a:pt x="3839" y="16747"/>
                  </a:cubicBezTo>
                  <a:lnTo>
                    <a:pt x="5183" y="15506"/>
                  </a:lnTo>
                  <a:cubicBezTo>
                    <a:pt x="5378" y="15296"/>
                    <a:pt x="5358" y="14966"/>
                    <a:pt x="5130" y="14787"/>
                  </a:cubicBezTo>
                  <a:cubicBezTo>
                    <a:pt x="4927" y="14626"/>
                    <a:pt x="4625" y="14626"/>
                    <a:pt x="4423" y="14787"/>
                  </a:cubicBezTo>
                  <a:close/>
                  <a:moveTo>
                    <a:pt x="8456" y="17711"/>
                  </a:moveTo>
                  <a:cubicBezTo>
                    <a:pt x="8024" y="17735"/>
                    <a:pt x="7705" y="18081"/>
                    <a:pt x="7731" y="18479"/>
                  </a:cubicBezTo>
                  <a:cubicBezTo>
                    <a:pt x="7754" y="18845"/>
                    <a:pt x="8060" y="19128"/>
                    <a:pt x="8456" y="19149"/>
                  </a:cubicBezTo>
                  <a:lnTo>
                    <a:pt x="13126" y="19149"/>
                  </a:lnTo>
                  <a:cubicBezTo>
                    <a:pt x="13558" y="19126"/>
                    <a:pt x="13877" y="18780"/>
                    <a:pt x="13852" y="18381"/>
                  </a:cubicBezTo>
                  <a:cubicBezTo>
                    <a:pt x="13828" y="18015"/>
                    <a:pt x="13522" y="17733"/>
                    <a:pt x="13126" y="17711"/>
                  </a:cubicBezTo>
                  <a:lnTo>
                    <a:pt x="8456" y="17711"/>
                  </a:lnTo>
                  <a:close/>
                  <a:moveTo>
                    <a:pt x="9093" y="20146"/>
                  </a:moveTo>
                  <a:cubicBezTo>
                    <a:pt x="9165" y="20960"/>
                    <a:pt x="9906" y="21599"/>
                    <a:pt x="10791" y="21600"/>
                  </a:cubicBezTo>
                  <a:cubicBezTo>
                    <a:pt x="11675" y="21599"/>
                    <a:pt x="12419" y="20960"/>
                    <a:pt x="12489" y="20146"/>
                  </a:cubicBezTo>
                  <a:lnTo>
                    <a:pt x="9093" y="20146"/>
                  </a:lnTo>
                  <a:close/>
                </a:path>
              </a:pathLst>
            </a:custGeom>
            <a:solidFill>
              <a:schemeClr val="tx1"/>
            </a:solidFill>
            <a:ln w="12700"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6ED54A0-C0A5-4546-AAAA-B1934991070B}"/>
              </a:ext>
            </a:extLst>
          </p:cNvPr>
          <p:cNvGrpSpPr/>
          <p:nvPr/>
        </p:nvGrpSpPr>
        <p:grpSpPr>
          <a:xfrm>
            <a:off x="883572" y="4353667"/>
            <a:ext cx="8068176" cy="1625215"/>
            <a:chOff x="883572" y="4353667"/>
            <a:chExt cx="8068176" cy="162521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42E2294-0EB5-4B86-A223-830CFF7A59EA}"/>
                </a:ext>
              </a:extLst>
            </p:cNvPr>
            <p:cNvGrpSpPr/>
            <p:nvPr/>
          </p:nvGrpSpPr>
          <p:grpSpPr>
            <a:xfrm>
              <a:off x="883572" y="4353667"/>
              <a:ext cx="8068176" cy="1625215"/>
              <a:chOff x="2073555" y="5043888"/>
              <a:chExt cx="6386877" cy="1468937"/>
            </a:xfrm>
          </p:grpSpPr>
          <p:sp>
            <p:nvSpPr>
              <p:cNvPr id="16" name="Rounded Rectangle">
                <a:extLst>
                  <a:ext uri="{FF2B5EF4-FFF2-40B4-BE49-F238E27FC236}">
                    <a16:creationId xmlns:a16="http://schemas.microsoft.com/office/drawing/2014/main" id="{6103D0F1-A860-4C08-A21B-0C879160EA47}"/>
                  </a:ext>
                </a:extLst>
              </p:cNvPr>
              <p:cNvSpPr/>
              <p:nvPr/>
            </p:nvSpPr>
            <p:spPr>
              <a:xfrm>
                <a:off x="7053033" y="5045424"/>
                <a:ext cx="872911" cy="1467401"/>
              </a:xfrm>
              <a:prstGeom prst="roundRect">
                <a:avLst>
                  <a:gd name="adj" fmla="val 14130"/>
                </a:avLst>
              </a:prstGeom>
              <a:gradFill rotWithShape="0">
                <a:gsLst>
                  <a:gs pos="0">
                    <a:srgbClr val="4FACFE">
                      <a:alpha val="100000"/>
                    </a:srgbClr>
                  </a:gs>
                  <a:gs pos="22845">
                    <a:srgbClr val="4FACFE">
                      <a:alpha val="100000"/>
                    </a:srgbClr>
                  </a:gs>
                  <a:gs pos="63342">
                    <a:srgbClr val="28CFFE">
                      <a:alpha val="100000"/>
                    </a:srgbClr>
                  </a:gs>
                  <a:gs pos="100000">
                    <a:srgbClr val="00F2FE"/>
                  </a:gs>
                </a:gsLst>
                <a:lin ang="2040000"/>
                <a:tileRect/>
              </a:gradFill>
              <a:ln w="12700">
                <a:noFill/>
              </a:ln>
            </p:spPr>
            <p:txBody>
              <a:bodyPr lIns="71436" tIns="71436" rIns="71436" bIns="71436" anchor="ctr" anchorCtr="0"/>
              <a:lstStyle/>
              <a:p>
                <a:pPr>
                  <a:buNone/>
                </a:pPr>
                <a:endParaRPr lang="zh-CN" altLang="x-none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Rectangle">
                <a:extLst>
                  <a:ext uri="{FF2B5EF4-FFF2-40B4-BE49-F238E27FC236}">
                    <a16:creationId xmlns:a16="http://schemas.microsoft.com/office/drawing/2014/main" id="{04481024-8A29-4ECD-9882-9E26CA573632}"/>
                  </a:ext>
                </a:extLst>
              </p:cNvPr>
              <p:cNvSpPr/>
              <p:nvPr/>
            </p:nvSpPr>
            <p:spPr>
              <a:xfrm>
                <a:off x="2073555" y="5278312"/>
                <a:ext cx="5666797" cy="939996"/>
              </a:xfrm>
              <a:prstGeom prst="rect">
                <a:avLst/>
              </a:prstGeom>
              <a:gradFill>
                <a:gsLst>
                  <a:gs pos="69000">
                    <a:srgbClr val="F8FCFF"/>
                  </a:gs>
                  <a:gs pos="99000">
                    <a:srgbClr val="B8BCC0"/>
                  </a:gs>
                </a:gsLst>
                <a:lin ang="17400000"/>
              </a:gradFill>
              <a:ln w="12700">
                <a:miter lim="400000"/>
              </a:ln>
              <a:effectLst>
                <a:outerShdw blurRad="203200" dist="228600" dir="2118751" rotWithShape="0">
                  <a:srgbClr val="000000">
                    <a:alpha val="23507"/>
                  </a:srgbClr>
                </a:outerShdw>
              </a:effectLst>
            </p:spPr>
            <p:txBody>
              <a:bodyPr lIns="71436" tIns="71436" rIns="71436" bIns="71436" anchor="ctr"/>
              <a:lstStyle/>
              <a:p>
                <a:pPr marL="0" marR="0" lvl="0" indent="0" algn="l" defTabSz="18288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 sz="3600"/>
                </a:pPr>
                <a:endParaRPr kumimoji="0" sz="3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Shape">
                <a:extLst>
                  <a:ext uri="{FF2B5EF4-FFF2-40B4-BE49-F238E27FC236}">
                    <a16:creationId xmlns:a16="http://schemas.microsoft.com/office/drawing/2014/main" id="{20036266-15B4-4512-96C6-AA3DEA6877F0}"/>
                  </a:ext>
                </a:extLst>
              </p:cNvPr>
              <p:cNvSpPr/>
              <p:nvPr/>
            </p:nvSpPr>
            <p:spPr>
              <a:xfrm rot="-10800000" flipH="1">
                <a:off x="7138411" y="5771936"/>
                <a:ext cx="1321813" cy="738346"/>
              </a:xfrm>
              <a:custGeom>
                <a:avLst/>
                <a:gdLst/>
                <a:ahLst/>
                <a:cxnLst>
                  <a:cxn ang="0">
                    <a:pos x="660907" y="369173"/>
                  </a:cxn>
                  <a:cxn ang="5898240">
                    <a:pos x="660907" y="369173"/>
                  </a:cxn>
                  <a:cxn ang="11796480">
                    <a:pos x="660907" y="369173"/>
                  </a:cxn>
                  <a:cxn ang="17694720">
                    <a:pos x="660907" y="369173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11778" y="0"/>
                    </a:lnTo>
                    <a:lnTo>
                      <a:pt x="21600" y="21600"/>
                    </a:lnTo>
                    <a:lnTo>
                      <a:pt x="9980" y="21479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00F2FE">
                      <a:alpha val="100000"/>
                    </a:srgbClr>
                  </a:gs>
                  <a:gs pos="36658">
                    <a:srgbClr val="28CFFE">
                      <a:alpha val="100000"/>
                    </a:srgbClr>
                  </a:gs>
                  <a:gs pos="77153">
                    <a:srgbClr val="4FACFE">
                      <a:alpha val="100000"/>
                    </a:srgbClr>
                  </a:gs>
                </a:gsLst>
                <a:lin ang="2040000"/>
                <a:tileRect/>
              </a:gradFill>
              <a:ln w="12700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Shape">
                <a:extLst>
                  <a:ext uri="{FF2B5EF4-FFF2-40B4-BE49-F238E27FC236}">
                    <a16:creationId xmlns:a16="http://schemas.microsoft.com/office/drawing/2014/main" id="{23755E34-3068-4B9C-97F7-1CC446723A34}"/>
                  </a:ext>
                </a:extLst>
              </p:cNvPr>
              <p:cNvSpPr/>
              <p:nvPr/>
            </p:nvSpPr>
            <p:spPr>
              <a:xfrm>
                <a:off x="7138411" y="5043888"/>
                <a:ext cx="1322021" cy="733204"/>
              </a:xfrm>
              <a:custGeom>
                <a:avLst/>
                <a:gdLst/>
                <a:ahLst/>
                <a:cxnLst>
                  <a:cxn ang="0">
                    <a:pos x="661011" y="366602"/>
                  </a:cxn>
                  <a:cxn ang="5898240">
                    <a:pos x="661011" y="366602"/>
                  </a:cxn>
                  <a:cxn ang="11796480">
                    <a:pos x="661011" y="366602"/>
                  </a:cxn>
                  <a:cxn ang="17694720">
                    <a:pos x="661011" y="366602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11776" y="0"/>
                    </a:lnTo>
                    <a:lnTo>
                      <a:pt x="21600" y="21529"/>
                    </a:lnTo>
                    <a:lnTo>
                      <a:pt x="9951" y="21600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rgbClr val="4FACFE">
                      <a:alpha val="100000"/>
                    </a:srgbClr>
                  </a:gs>
                  <a:gs pos="22845">
                    <a:srgbClr val="4FACFE">
                      <a:alpha val="100000"/>
                    </a:srgbClr>
                  </a:gs>
                  <a:gs pos="63342">
                    <a:srgbClr val="28CFFE">
                      <a:alpha val="100000"/>
                    </a:srgbClr>
                  </a:gs>
                  <a:gs pos="100000">
                    <a:srgbClr val="00F2FE">
                      <a:alpha val="100000"/>
                    </a:srgbClr>
                  </a:gs>
                </a:gsLst>
                <a:lin ang="2040000"/>
                <a:tileRect/>
              </a:gradFill>
              <a:ln w="12700"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52">
                <a:extLst>
                  <a:ext uri="{FF2B5EF4-FFF2-40B4-BE49-F238E27FC236}">
                    <a16:creationId xmlns:a16="http://schemas.microsoft.com/office/drawing/2014/main" id="{635942BB-07C8-4917-BF42-893108867A70}"/>
                  </a:ext>
                </a:extLst>
              </p:cNvPr>
              <p:cNvSpPr txBox="1"/>
              <p:nvPr/>
            </p:nvSpPr>
            <p:spPr>
              <a:xfrm>
                <a:off x="2073556" y="5442004"/>
                <a:ext cx="4664858" cy="695453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 lIns="45719" rIns="45719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v"/>
                </a:pPr>
                <a:r>
                  <a:rPr lang="en-US" sz="2200"/>
                  <a:t>Statistik jumlah permohonan </a:t>
                </a:r>
                <a:r>
                  <a:rPr lang="en-US" sz="2200" i="1"/>
                  <a:t>time slip </a:t>
                </a:r>
                <a:r>
                  <a:rPr lang="en-US" sz="2200"/>
                  <a:t>sebelum ini akan tertera dalam emel permohonan</a:t>
                </a:r>
                <a:endParaRPr lang="en-US" sz="2200" dirty="0"/>
              </a:p>
            </p:txBody>
          </p:sp>
        </p:grpSp>
        <p:sp>
          <p:nvSpPr>
            <p:cNvPr id="29" name="Parallelogram 30">
              <a:extLst>
                <a:ext uri="{FF2B5EF4-FFF2-40B4-BE49-F238E27FC236}">
                  <a16:creationId xmlns:a16="http://schemas.microsoft.com/office/drawing/2014/main" id="{831A88D6-6FA7-4308-9799-97E0F78908CA}"/>
                </a:ext>
              </a:extLst>
            </p:cNvPr>
            <p:cNvSpPr/>
            <p:nvPr/>
          </p:nvSpPr>
          <p:spPr>
            <a:xfrm flipH="1">
              <a:off x="6925606" y="4813698"/>
              <a:ext cx="514976" cy="516250"/>
            </a:xfrm>
            <a:custGeom>
              <a:avLst/>
              <a:gdLst/>
              <a:ahLst/>
              <a:cxnLst/>
              <a:rect l="l" t="t" r="r" b="b"/>
              <a:pathLst>
                <a:path w="3240000" h="3248012">
                  <a:moveTo>
                    <a:pt x="712553" y="858820"/>
                  </a:moveTo>
                  <a:cubicBezTo>
                    <a:pt x="727950" y="858820"/>
                    <a:pt x="743348" y="864694"/>
                    <a:pt x="755096" y="876443"/>
                  </a:cubicBezTo>
                  <a:lnTo>
                    <a:pt x="1193671" y="1315016"/>
                  </a:lnTo>
                  <a:lnTo>
                    <a:pt x="1509169" y="999517"/>
                  </a:lnTo>
                  <a:cubicBezTo>
                    <a:pt x="1509517" y="999169"/>
                    <a:pt x="1509868" y="998827"/>
                    <a:pt x="1510414" y="998691"/>
                  </a:cubicBezTo>
                  <a:lnTo>
                    <a:pt x="1518932" y="988592"/>
                  </a:lnTo>
                  <a:cubicBezTo>
                    <a:pt x="1531945" y="978263"/>
                    <a:pt x="1547912" y="974188"/>
                    <a:pt x="1563209" y="975946"/>
                  </a:cubicBezTo>
                  <a:cubicBezTo>
                    <a:pt x="1578505" y="977705"/>
                    <a:pt x="1593131" y="985299"/>
                    <a:pt x="1603459" y="998313"/>
                  </a:cubicBezTo>
                  <a:lnTo>
                    <a:pt x="1892346" y="1362277"/>
                  </a:lnTo>
                  <a:lnTo>
                    <a:pt x="2149759" y="1177067"/>
                  </a:lnTo>
                  <a:lnTo>
                    <a:pt x="2151621" y="1174867"/>
                  </a:lnTo>
                  <a:cubicBezTo>
                    <a:pt x="2159033" y="1169006"/>
                    <a:pt x="2167397" y="1165168"/>
                    <a:pt x="2176160" y="1163802"/>
                  </a:cubicBezTo>
                  <a:cubicBezTo>
                    <a:pt x="2177188" y="1163485"/>
                    <a:pt x="2178237" y="1163269"/>
                    <a:pt x="2179375" y="1163558"/>
                  </a:cubicBezTo>
                  <a:cubicBezTo>
                    <a:pt x="2184768" y="1161771"/>
                    <a:pt x="2190389" y="1161654"/>
                    <a:pt x="2195921" y="1162300"/>
                  </a:cubicBezTo>
                  <a:cubicBezTo>
                    <a:pt x="2196662" y="1162386"/>
                    <a:pt x="2197402" y="1162487"/>
                    <a:pt x="2198081" y="1162987"/>
                  </a:cubicBezTo>
                  <a:cubicBezTo>
                    <a:pt x="2202197" y="1163290"/>
                    <a:pt x="2206218" y="1164270"/>
                    <a:pt x="2209739" y="1166702"/>
                  </a:cubicBezTo>
                  <a:cubicBezTo>
                    <a:pt x="2213116" y="1166857"/>
                    <a:pt x="2216051" y="1168231"/>
                    <a:pt x="2218766" y="1170038"/>
                  </a:cubicBezTo>
                  <a:cubicBezTo>
                    <a:pt x="2225342" y="1173160"/>
                    <a:pt x="2231151" y="1177875"/>
                    <a:pt x="2235489" y="1184194"/>
                  </a:cubicBezTo>
                  <a:lnTo>
                    <a:pt x="2236132" y="1184737"/>
                  </a:lnTo>
                  <a:lnTo>
                    <a:pt x="2236287" y="1184934"/>
                  </a:lnTo>
                  <a:lnTo>
                    <a:pt x="2238712" y="1187183"/>
                  </a:lnTo>
                  <a:cubicBezTo>
                    <a:pt x="2239115" y="1187744"/>
                    <a:pt x="2239507" y="1188310"/>
                    <a:pt x="2239574" y="1189090"/>
                  </a:cubicBezTo>
                  <a:lnTo>
                    <a:pt x="2540580" y="1569705"/>
                  </a:lnTo>
                  <a:cubicBezTo>
                    <a:pt x="2561191" y="1595768"/>
                    <a:pt x="2556772" y="1633604"/>
                    <a:pt x="2530710" y="1654215"/>
                  </a:cubicBezTo>
                  <a:cubicBezTo>
                    <a:pt x="2504647" y="1674827"/>
                    <a:pt x="2466811" y="1670408"/>
                    <a:pt x="2446199" y="1644345"/>
                  </a:cubicBezTo>
                  <a:lnTo>
                    <a:pt x="2177884" y="1305067"/>
                  </a:lnTo>
                  <a:lnTo>
                    <a:pt x="1934804" y="1479967"/>
                  </a:lnTo>
                  <a:cubicBezTo>
                    <a:pt x="1927367" y="1485317"/>
                    <a:pt x="1919123" y="1488726"/>
                    <a:pt x="1910598" y="1489881"/>
                  </a:cubicBezTo>
                  <a:cubicBezTo>
                    <a:pt x="1885257" y="1507791"/>
                    <a:pt x="1850121" y="1502627"/>
                    <a:pt x="1830495" y="1477903"/>
                  </a:cubicBezTo>
                  <a:lnTo>
                    <a:pt x="1551924" y="1126933"/>
                  </a:lnTo>
                  <a:lnTo>
                    <a:pt x="1239041" y="1439816"/>
                  </a:lnTo>
                  <a:cubicBezTo>
                    <a:pt x="1226569" y="1452288"/>
                    <a:pt x="1209983" y="1458139"/>
                    <a:pt x="1193674" y="1456888"/>
                  </a:cubicBezTo>
                  <a:cubicBezTo>
                    <a:pt x="1177363" y="1458142"/>
                    <a:pt x="1160774" y="1452290"/>
                    <a:pt x="1148301" y="1439816"/>
                  </a:cubicBezTo>
                  <a:lnTo>
                    <a:pt x="670011" y="961527"/>
                  </a:lnTo>
                  <a:cubicBezTo>
                    <a:pt x="646515" y="938031"/>
                    <a:pt x="646515" y="899938"/>
                    <a:pt x="670011" y="876442"/>
                  </a:cubicBezTo>
                  <a:cubicBezTo>
                    <a:pt x="681760" y="864694"/>
                    <a:pt x="697157" y="858820"/>
                    <a:pt x="712553" y="858820"/>
                  </a:cubicBezTo>
                  <a:close/>
                  <a:moveTo>
                    <a:pt x="2790000" y="699581"/>
                  </a:moveTo>
                  <a:lnTo>
                    <a:pt x="450000" y="699581"/>
                  </a:lnTo>
                  <a:lnTo>
                    <a:pt x="450000" y="1851581"/>
                  </a:lnTo>
                  <a:lnTo>
                    <a:pt x="2790000" y="1851581"/>
                  </a:lnTo>
                  <a:close/>
                  <a:moveTo>
                    <a:pt x="2987972" y="519497"/>
                  </a:moveTo>
                  <a:lnTo>
                    <a:pt x="2987972" y="2031665"/>
                  </a:lnTo>
                  <a:lnTo>
                    <a:pt x="252028" y="2031665"/>
                  </a:lnTo>
                  <a:lnTo>
                    <a:pt x="252028" y="519497"/>
                  </a:lnTo>
                  <a:close/>
                  <a:moveTo>
                    <a:pt x="1620000" y="0"/>
                  </a:moveTo>
                  <a:cubicBezTo>
                    <a:pt x="1540462" y="0"/>
                    <a:pt x="1475984" y="64478"/>
                    <a:pt x="1475984" y="144016"/>
                  </a:cubicBezTo>
                  <a:lnTo>
                    <a:pt x="1475984" y="267469"/>
                  </a:lnTo>
                  <a:lnTo>
                    <a:pt x="0" y="267469"/>
                  </a:lnTo>
                  <a:lnTo>
                    <a:pt x="0" y="2283693"/>
                  </a:lnTo>
                  <a:lnTo>
                    <a:pt x="852101" y="2283693"/>
                  </a:lnTo>
                  <a:lnTo>
                    <a:pt x="323771" y="3248012"/>
                  </a:lnTo>
                  <a:lnTo>
                    <a:pt x="621526" y="3248012"/>
                  </a:lnTo>
                  <a:lnTo>
                    <a:pt x="1149856" y="2283693"/>
                  </a:lnTo>
                  <a:lnTo>
                    <a:pt x="2090146" y="2283693"/>
                  </a:lnTo>
                  <a:lnTo>
                    <a:pt x="2618476" y="3248012"/>
                  </a:lnTo>
                  <a:lnTo>
                    <a:pt x="2916231" y="3248012"/>
                  </a:lnTo>
                  <a:lnTo>
                    <a:pt x="2387901" y="2283693"/>
                  </a:lnTo>
                  <a:lnTo>
                    <a:pt x="3240000" y="2283693"/>
                  </a:lnTo>
                  <a:lnTo>
                    <a:pt x="3240000" y="267469"/>
                  </a:lnTo>
                  <a:lnTo>
                    <a:pt x="1764016" y="267469"/>
                  </a:lnTo>
                  <a:lnTo>
                    <a:pt x="1764016" y="144016"/>
                  </a:lnTo>
                  <a:cubicBezTo>
                    <a:pt x="1764016" y="64478"/>
                    <a:pt x="1699538" y="0"/>
                    <a:pt x="1620000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30" name="Frame 17">
            <a:extLst>
              <a:ext uri="{FF2B5EF4-FFF2-40B4-BE49-F238E27FC236}">
                <a16:creationId xmlns:a16="http://schemas.microsoft.com/office/drawing/2014/main" id="{D22EEDED-50B6-4AFA-B24F-810E50B3A2D7}"/>
              </a:ext>
            </a:extLst>
          </p:cNvPr>
          <p:cNvSpPr/>
          <p:nvPr/>
        </p:nvSpPr>
        <p:spPr>
          <a:xfrm>
            <a:off x="7015537" y="3336415"/>
            <a:ext cx="484105" cy="52909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93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/>
    </mc:Choice>
    <mc:Fallback xmlns=""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>
            <a:extLst>
              <a:ext uri="{FF2B5EF4-FFF2-40B4-BE49-F238E27FC236}">
                <a16:creationId xmlns:a16="http://schemas.microsoft.com/office/drawing/2014/main" id="{8023864C-1B0D-48EB-8419-E393BFD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763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69851650-E2BE-460E-BE3B-67B427C058C1}"/>
              </a:ext>
            </a:extLst>
          </p:cNvPr>
          <p:cNvSpPr/>
          <p:nvPr/>
        </p:nvSpPr>
        <p:spPr>
          <a:xfrm>
            <a:off x="11288713" y="6340475"/>
            <a:ext cx="449162" cy="52322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chemeClr val="bg1"/>
                </a:solidFill>
              </a:rPr>
              <a:t> 9</a:t>
            </a:r>
            <a:endParaRPr lang="en-US" altLang="en-US" b="1" dirty="0">
              <a:solidFill>
                <a:schemeClr val="bg1"/>
              </a:solidFill>
            </a:endParaRPr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22BCF94-BC7B-4D4E-AD90-632584DE0F76}"/>
              </a:ext>
            </a:extLst>
          </p:cNvPr>
          <p:cNvSpPr/>
          <p:nvPr/>
        </p:nvSpPr>
        <p:spPr>
          <a:xfrm>
            <a:off x="322878" y="166002"/>
            <a:ext cx="9248826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Tx/>
              <a:buNone/>
            </a:pPr>
            <a:r>
              <a:rPr lang="ms-MY" altLang="en-US" sz="4000" b="1">
                <a:solidFill>
                  <a:schemeClr val="bg1"/>
                </a:solidFill>
                <a:cs typeface="Calibri" panose="020F0502020204030204" pitchFamily="34" charset="0"/>
              </a:rPr>
              <a:t>MODUL TIME SLIP – Makluman E-Mel </a:t>
            </a:r>
            <a:endParaRPr lang="en-US" altLang="en-US" sz="4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479373-C7D7-4918-A4EA-E66E1F8A8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441" y="1613657"/>
            <a:ext cx="8309118" cy="4433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950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9434</TotalTime>
  <Words>743</Words>
  <Application>Microsoft Office PowerPoint</Application>
  <PresentationFormat>Widescreen</PresentationFormat>
  <Paragraphs>161</Paragraphs>
  <Slides>37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맑은 고딕</vt:lpstr>
      <vt:lpstr>Arial</vt:lpstr>
      <vt:lpstr>Arial Narrow</vt:lpstr>
      <vt:lpstr>Arial Rounded MT Bold</vt:lpstr>
      <vt:lpstr>Bahnschrift SemiCondensed</vt:lpstr>
      <vt:lpstr>Calibri</vt:lpstr>
      <vt:lpstr>Calibri Light</vt:lpstr>
      <vt:lpstr>DengXian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ajib</cp:lastModifiedBy>
  <cp:revision>364</cp:revision>
  <cp:lastPrinted>2021-03-05T01:08:33Z</cp:lastPrinted>
  <dcterms:created xsi:type="dcterms:W3CDTF">2021-01-25T02:23:00Z</dcterms:created>
  <dcterms:modified xsi:type="dcterms:W3CDTF">2022-05-31T02:25:20Z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1033-11.2.0.10017</vt:lpwstr>
  </property>
</Properties>
</file>